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notesSlides/notesSlide1.xml" ContentType="application/vnd.openxmlformats-officedocument.presentationml.notesSl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notesSlides/notesSlide2.xml" ContentType="application/vnd.openxmlformats-officedocument.presentationml.notesSlide+xml"/>
  <Override PartName="/ppt/theme/themeOverride20.xml" ContentType="application/vnd.openxmlformats-officedocument.themeOverride+xml"/>
  <Override PartName="/ppt/notesSlides/notesSlide3.xml" ContentType="application/vnd.openxmlformats-officedocument.presentationml.notesSl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notesSlides/notesSlide4.xml" ContentType="application/vnd.openxmlformats-officedocument.presentationml.notesSlide+xml"/>
  <Override PartName="/ppt/theme/themeOverride26.xml" ContentType="application/vnd.openxmlformats-officedocument.themeOverride+xml"/>
  <Override PartName="/ppt/notesSlides/notesSlide5.xml" ContentType="application/vnd.openxmlformats-officedocument.presentationml.notesSl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theme/themeOverride32.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notesMasterIdLst>
    <p:notesMasterId r:id="rId102"/>
  </p:notesMasterIdLst>
  <p:sldIdLst>
    <p:sldId id="257" r:id="rId3"/>
    <p:sldId id="265" r:id="rId4"/>
    <p:sldId id="492" r:id="rId5"/>
    <p:sldId id="266" r:id="rId6"/>
    <p:sldId id="409" r:id="rId7"/>
    <p:sldId id="271" r:id="rId8"/>
    <p:sldId id="375" r:id="rId9"/>
    <p:sldId id="411" r:id="rId10"/>
    <p:sldId id="328" r:id="rId11"/>
    <p:sldId id="407" r:id="rId12"/>
    <p:sldId id="281" r:id="rId13"/>
    <p:sldId id="433" r:id="rId14"/>
    <p:sldId id="547" r:id="rId15"/>
    <p:sldId id="493" r:id="rId16"/>
    <p:sldId id="513" r:id="rId17"/>
    <p:sldId id="270" r:id="rId18"/>
    <p:sldId id="494" r:id="rId19"/>
    <p:sldId id="496" r:id="rId20"/>
    <p:sldId id="273" r:id="rId21"/>
    <p:sldId id="522" r:id="rId22"/>
    <p:sldId id="521" r:id="rId23"/>
    <p:sldId id="523" r:id="rId24"/>
    <p:sldId id="269" r:id="rId25"/>
    <p:sldId id="514" r:id="rId26"/>
    <p:sldId id="515" r:id="rId27"/>
    <p:sldId id="495" r:id="rId28"/>
    <p:sldId id="275" r:id="rId29"/>
    <p:sldId id="276" r:id="rId30"/>
    <p:sldId id="508" r:id="rId31"/>
    <p:sldId id="510" r:id="rId32"/>
    <p:sldId id="512" r:id="rId33"/>
    <p:sldId id="497" r:id="rId34"/>
    <p:sldId id="498" r:id="rId35"/>
    <p:sldId id="501" r:id="rId36"/>
    <p:sldId id="283" r:id="rId37"/>
    <p:sldId id="487" r:id="rId38"/>
    <p:sldId id="526" r:id="rId39"/>
    <p:sldId id="517" r:id="rId40"/>
    <p:sldId id="518" r:id="rId41"/>
    <p:sldId id="519" r:id="rId42"/>
    <p:sldId id="378" r:id="rId43"/>
    <p:sldId id="426" r:id="rId44"/>
    <p:sldId id="429" r:id="rId45"/>
    <p:sldId id="530" r:id="rId46"/>
    <p:sldId id="528" r:id="rId47"/>
    <p:sldId id="529" r:id="rId48"/>
    <p:sldId id="527" r:id="rId49"/>
    <p:sldId id="546" r:id="rId50"/>
    <p:sldId id="545" r:id="rId51"/>
    <p:sldId id="524" r:id="rId52"/>
    <p:sldId id="536" r:id="rId53"/>
    <p:sldId id="369" r:id="rId54"/>
    <p:sldId id="374" r:id="rId55"/>
    <p:sldId id="419" r:id="rId56"/>
    <p:sldId id="420" r:id="rId57"/>
    <p:sldId id="412" r:id="rId58"/>
    <p:sldId id="320" r:id="rId59"/>
    <p:sldId id="540" r:id="rId60"/>
    <p:sldId id="538" r:id="rId61"/>
    <p:sldId id="541" r:id="rId62"/>
    <p:sldId id="539" r:id="rId63"/>
    <p:sldId id="542" r:id="rId64"/>
    <p:sldId id="543" r:id="rId65"/>
    <p:sldId id="544" r:id="rId66"/>
    <p:sldId id="553" r:id="rId67"/>
    <p:sldId id="554" r:id="rId68"/>
    <p:sldId id="548" r:id="rId69"/>
    <p:sldId id="354" r:id="rId70"/>
    <p:sldId id="355" r:id="rId71"/>
    <p:sldId id="380" r:id="rId72"/>
    <p:sldId id="556" r:id="rId73"/>
    <p:sldId id="557" r:id="rId74"/>
    <p:sldId id="558" r:id="rId75"/>
    <p:sldId id="560" r:id="rId76"/>
    <p:sldId id="559" r:id="rId77"/>
    <p:sldId id="537" r:id="rId78"/>
    <p:sldId id="356" r:id="rId79"/>
    <p:sldId id="549" r:id="rId80"/>
    <p:sldId id="334" r:id="rId81"/>
    <p:sldId id="364" r:id="rId82"/>
    <p:sldId id="366" r:id="rId83"/>
    <p:sldId id="367" r:id="rId84"/>
    <p:sldId id="358" r:id="rId85"/>
    <p:sldId id="359" r:id="rId86"/>
    <p:sldId id="360" r:id="rId87"/>
    <p:sldId id="362" r:id="rId88"/>
    <p:sldId id="550" r:id="rId89"/>
    <p:sldId id="357" r:id="rId90"/>
    <p:sldId id="361" r:id="rId91"/>
    <p:sldId id="551" r:id="rId92"/>
    <p:sldId id="408" r:id="rId93"/>
    <p:sldId id="552" r:id="rId94"/>
    <p:sldId id="332" r:id="rId95"/>
    <p:sldId id="333" r:id="rId96"/>
    <p:sldId id="335" r:id="rId97"/>
    <p:sldId id="336" r:id="rId98"/>
    <p:sldId id="337" r:id="rId99"/>
    <p:sldId id="338" r:id="rId100"/>
    <p:sldId id="387" r:id="rId101"/>
  </p:sldIdLst>
  <p:sldSz cx="13817600" cy="7772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3690" autoAdjust="0"/>
  </p:normalViewPr>
  <p:slideViewPr>
    <p:cSldViewPr snapToGrid="0">
      <p:cViewPr varScale="1">
        <p:scale>
          <a:sx n="55" d="100"/>
          <a:sy n="55" d="100"/>
        </p:scale>
        <p:origin x="752" y="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07" Type="http://schemas.microsoft.com/office/2016/11/relationships/changesInfo" Target="changesInfos/changesInfo1.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notesMaster" Target="notesMasters/notesMaster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esar Augusto Lopez Gallego" userId="0dfa9112-9251-4882-b472-cf2dfcee09d1" providerId="ADAL" clId="{52D1551F-EFFE-4F26-A72A-DE7F6A8B5952}"/>
    <pc:docChg chg="undo custSel addSld delSld modSld sldOrd">
      <pc:chgData name="Cesar Augusto Lopez Gallego" userId="0dfa9112-9251-4882-b472-cf2dfcee09d1" providerId="ADAL" clId="{52D1551F-EFFE-4F26-A72A-DE7F6A8B5952}" dt="2024-09-27T22:18:02.721" v="8579" actId="404"/>
      <pc:docMkLst>
        <pc:docMk/>
      </pc:docMkLst>
      <pc:sldChg chg="modSp mod">
        <pc:chgData name="Cesar Augusto Lopez Gallego" userId="0dfa9112-9251-4882-b472-cf2dfcee09d1" providerId="ADAL" clId="{52D1551F-EFFE-4F26-A72A-DE7F6A8B5952}" dt="2024-09-26T18:57:30.293" v="120" actId="20577"/>
        <pc:sldMkLst>
          <pc:docMk/>
          <pc:sldMk cId="2704432805" sldId="265"/>
        </pc:sldMkLst>
        <pc:spChg chg="mod">
          <ac:chgData name="Cesar Augusto Lopez Gallego" userId="0dfa9112-9251-4882-b472-cf2dfcee09d1" providerId="ADAL" clId="{52D1551F-EFFE-4F26-A72A-DE7F6A8B5952}" dt="2024-09-26T18:57:30.293" v="120" actId="20577"/>
          <ac:spMkLst>
            <pc:docMk/>
            <pc:sldMk cId="2704432805" sldId="265"/>
            <ac:spMk id="2" creationId="{00000000-0000-0000-0000-000000000000}"/>
          </ac:spMkLst>
        </pc:spChg>
      </pc:sldChg>
      <pc:sldChg chg="addSp modSp mod ord">
        <pc:chgData name="Cesar Augusto Lopez Gallego" userId="0dfa9112-9251-4882-b472-cf2dfcee09d1" providerId="ADAL" clId="{52D1551F-EFFE-4F26-A72A-DE7F6A8B5952}" dt="2024-09-27T19:31:21.376" v="5046" actId="1076"/>
        <pc:sldMkLst>
          <pc:docMk/>
          <pc:sldMk cId="1380833048" sldId="269"/>
        </pc:sldMkLst>
        <pc:picChg chg="add mod">
          <ac:chgData name="Cesar Augusto Lopez Gallego" userId="0dfa9112-9251-4882-b472-cf2dfcee09d1" providerId="ADAL" clId="{52D1551F-EFFE-4F26-A72A-DE7F6A8B5952}" dt="2024-09-27T19:31:21.376" v="5046" actId="1076"/>
          <ac:picMkLst>
            <pc:docMk/>
            <pc:sldMk cId="1380833048" sldId="269"/>
            <ac:picMk id="7" creationId="{6BF77018-C256-4A1D-87D0-823EBA49C012}"/>
          </ac:picMkLst>
        </pc:picChg>
      </pc:sldChg>
      <pc:sldChg chg="modSp mod">
        <pc:chgData name="Cesar Augusto Lopez Gallego" userId="0dfa9112-9251-4882-b472-cf2dfcee09d1" providerId="ADAL" clId="{52D1551F-EFFE-4F26-A72A-DE7F6A8B5952}" dt="2024-09-27T20:06:56.950" v="5643" actId="1076"/>
        <pc:sldMkLst>
          <pc:docMk/>
          <pc:sldMk cId="1047055315" sldId="270"/>
        </pc:sldMkLst>
        <pc:spChg chg="mod">
          <ac:chgData name="Cesar Augusto Lopez Gallego" userId="0dfa9112-9251-4882-b472-cf2dfcee09d1" providerId="ADAL" clId="{52D1551F-EFFE-4F26-A72A-DE7F6A8B5952}" dt="2024-09-27T20:06:56.950" v="5643" actId="1076"/>
          <ac:spMkLst>
            <pc:docMk/>
            <pc:sldMk cId="1047055315" sldId="270"/>
            <ac:spMk id="3" creationId="{0C03875B-0A5A-4617-A8D4-20562549F81A}"/>
          </ac:spMkLst>
        </pc:spChg>
        <pc:spChg chg="mod">
          <ac:chgData name="Cesar Augusto Lopez Gallego" userId="0dfa9112-9251-4882-b472-cf2dfcee09d1" providerId="ADAL" clId="{52D1551F-EFFE-4F26-A72A-DE7F6A8B5952}" dt="2024-09-26T21:07:02.575" v="697" actId="20577"/>
          <ac:spMkLst>
            <pc:docMk/>
            <pc:sldMk cId="1047055315" sldId="270"/>
            <ac:spMk id="4" creationId="{CF5D9BDF-798C-4E48-8907-FBE2FAE24733}"/>
          </ac:spMkLst>
        </pc:spChg>
      </pc:sldChg>
      <pc:sldChg chg="modSp mod">
        <pc:chgData name="Cesar Augusto Lopez Gallego" userId="0dfa9112-9251-4882-b472-cf2dfcee09d1" providerId="ADAL" clId="{52D1551F-EFFE-4F26-A72A-DE7F6A8B5952}" dt="2024-09-27T18:34:18.686" v="4617" actId="14100"/>
        <pc:sldMkLst>
          <pc:docMk/>
          <pc:sldMk cId="865203197" sldId="271"/>
        </pc:sldMkLst>
        <pc:spChg chg="mod">
          <ac:chgData name="Cesar Augusto Lopez Gallego" userId="0dfa9112-9251-4882-b472-cf2dfcee09d1" providerId="ADAL" clId="{52D1551F-EFFE-4F26-A72A-DE7F6A8B5952}" dt="2024-09-27T18:34:18.686" v="4617" actId="14100"/>
          <ac:spMkLst>
            <pc:docMk/>
            <pc:sldMk cId="865203197" sldId="271"/>
            <ac:spMk id="3" creationId="{00000000-0000-0000-0000-000000000000}"/>
          </ac:spMkLst>
        </pc:spChg>
        <pc:spChg chg="mod">
          <ac:chgData name="Cesar Augusto Lopez Gallego" userId="0dfa9112-9251-4882-b472-cf2dfcee09d1" providerId="ADAL" clId="{52D1551F-EFFE-4F26-A72A-DE7F6A8B5952}" dt="2024-09-27T18:34:06.199" v="4616" actId="20577"/>
          <ac:spMkLst>
            <pc:docMk/>
            <pc:sldMk cId="865203197" sldId="271"/>
            <ac:spMk id="7" creationId="{30DCFE4E-9255-46A9-8FC8-32D77C0AD07F}"/>
          </ac:spMkLst>
        </pc:spChg>
      </pc:sldChg>
      <pc:sldChg chg="addSp delSp modSp del mod ord">
        <pc:chgData name="Cesar Augusto Lopez Gallego" userId="0dfa9112-9251-4882-b472-cf2dfcee09d1" providerId="ADAL" clId="{52D1551F-EFFE-4F26-A72A-DE7F6A8B5952}" dt="2024-09-27T19:30:01.349" v="5037" actId="2696"/>
        <pc:sldMkLst>
          <pc:docMk/>
          <pc:sldMk cId="3085825156" sldId="273"/>
        </pc:sldMkLst>
        <pc:spChg chg="mod">
          <ac:chgData name="Cesar Augusto Lopez Gallego" userId="0dfa9112-9251-4882-b472-cf2dfcee09d1" providerId="ADAL" clId="{52D1551F-EFFE-4F26-A72A-DE7F6A8B5952}" dt="2024-09-26T21:49:54.159" v="904" actId="20577"/>
          <ac:spMkLst>
            <pc:docMk/>
            <pc:sldMk cId="3085825156" sldId="273"/>
            <ac:spMk id="2" creationId="{C68C0548-7122-4966-B07C-D0D8B27E499D}"/>
          </ac:spMkLst>
        </pc:spChg>
        <pc:spChg chg="mod">
          <ac:chgData name="Cesar Augusto Lopez Gallego" userId="0dfa9112-9251-4882-b472-cf2dfcee09d1" providerId="ADAL" clId="{52D1551F-EFFE-4F26-A72A-DE7F6A8B5952}" dt="2024-09-26T19:00:24.980" v="147" actId="13822"/>
          <ac:spMkLst>
            <pc:docMk/>
            <pc:sldMk cId="3085825156" sldId="273"/>
            <ac:spMk id="8" creationId="{6D1FDA22-DDE5-44FB-9259-B66335F715EA}"/>
          </ac:spMkLst>
        </pc:spChg>
        <pc:picChg chg="add del">
          <ac:chgData name="Cesar Augusto Lopez Gallego" userId="0dfa9112-9251-4882-b472-cf2dfcee09d1" providerId="ADAL" clId="{52D1551F-EFFE-4F26-A72A-DE7F6A8B5952}" dt="2024-09-26T21:50:26.834" v="906" actId="21"/>
          <ac:picMkLst>
            <pc:docMk/>
            <pc:sldMk cId="3085825156" sldId="273"/>
            <ac:picMk id="12" creationId="{24268B9F-5EF5-4ADC-BB0D-109571AFDA99}"/>
          </ac:picMkLst>
        </pc:picChg>
      </pc:sldChg>
      <pc:sldChg chg="modSp add mod setBg">
        <pc:chgData name="Cesar Augusto Lopez Gallego" userId="0dfa9112-9251-4882-b472-cf2dfcee09d1" providerId="ADAL" clId="{52D1551F-EFFE-4F26-A72A-DE7F6A8B5952}" dt="2024-09-27T19:30:13.258" v="5039" actId="108"/>
        <pc:sldMkLst>
          <pc:docMk/>
          <pc:sldMk cId="3245987986" sldId="273"/>
        </pc:sldMkLst>
        <pc:spChg chg="mod">
          <ac:chgData name="Cesar Augusto Lopez Gallego" userId="0dfa9112-9251-4882-b472-cf2dfcee09d1" providerId="ADAL" clId="{52D1551F-EFFE-4F26-A72A-DE7F6A8B5952}" dt="2024-09-27T19:30:13.258" v="5039" actId="108"/>
          <ac:spMkLst>
            <pc:docMk/>
            <pc:sldMk cId="3245987986" sldId="273"/>
            <ac:spMk id="8" creationId="{6D1FDA22-DDE5-44FB-9259-B66335F715EA}"/>
          </ac:spMkLst>
        </pc:spChg>
      </pc:sldChg>
      <pc:sldChg chg="del">
        <pc:chgData name="Cesar Augusto Lopez Gallego" userId="0dfa9112-9251-4882-b472-cf2dfcee09d1" providerId="ADAL" clId="{52D1551F-EFFE-4F26-A72A-DE7F6A8B5952}" dt="2024-09-26T22:24:01.298" v="1041" actId="47"/>
        <pc:sldMkLst>
          <pc:docMk/>
          <pc:sldMk cId="3118157009" sldId="280"/>
        </pc:sldMkLst>
      </pc:sldChg>
      <pc:sldChg chg="addSp delSp modSp mod modAnim">
        <pc:chgData name="Cesar Augusto Lopez Gallego" userId="0dfa9112-9251-4882-b472-cf2dfcee09d1" providerId="ADAL" clId="{52D1551F-EFFE-4F26-A72A-DE7F6A8B5952}" dt="2024-09-27T20:05:39.886" v="5623" actId="403"/>
        <pc:sldMkLst>
          <pc:docMk/>
          <pc:sldMk cId="1733780645" sldId="281"/>
        </pc:sldMkLst>
        <pc:spChg chg="del mod">
          <ac:chgData name="Cesar Augusto Lopez Gallego" userId="0dfa9112-9251-4882-b472-cf2dfcee09d1" providerId="ADAL" clId="{52D1551F-EFFE-4F26-A72A-DE7F6A8B5952}" dt="2024-09-26T16:10:43.038" v="46" actId="478"/>
          <ac:spMkLst>
            <pc:docMk/>
            <pc:sldMk cId="1733780645" sldId="281"/>
            <ac:spMk id="2" creationId="{00000000-0000-0000-0000-000000000000}"/>
          </ac:spMkLst>
        </pc:spChg>
        <pc:spChg chg="del">
          <ac:chgData name="Cesar Augusto Lopez Gallego" userId="0dfa9112-9251-4882-b472-cf2dfcee09d1" providerId="ADAL" clId="{52D1551F-EFFE-4F26-A72A-DE7F6A8B5952}" dt="2024-09-26T16:06:43.970" v="14" actId="21"/>
          <ac:spMkLst>
            <pc:docMk/>
            <pc:sldMk cId="1733780645" sldId="281"/>
            <ac:spMk id="3" creationId="{00000000-0000-0000-0000-000000000000}"/>
          </ac:spMkLst>
        </pc:spChg>
        <pc:spChg chg="mod">
          <ac:chgData name="Cesar Augusto Lopez Gallego" userId="0dfa9112-9251-4882-b472-cf2dfcee09d1" providerId="ADAL" clId="{52D1551F-EFFE-4F26-A72A-DE7F6A8B5952}" dt="2024-09-26T16:11:00.189" v="54" actId="20577"/>
          <ac:spMkLst>
            <pc:docMk/>
            <pc:sldMk cId="1733780645" sldId="281"/>
            <ac:spMk id="5" creationId="{00000000-0000-0000-0000-000000000000}"/>
          </ac:spMkLst>
        </pc:spChg>
        <pc:spChg chg="add del mod">
          <ac:chgData name="Cesar Augusto Lopez Gallego" userId="0dfa9112-9251-4882-b472-cf2dfcee09d1" providerId="ADAL" clId="{52D1551F-EFFE-4F26-A72A-DE7F6A8B5952}" dt="2024-09-26T16:08:16.988" v="23" actId="478"/>
          <ac:spMkLst>
            <pc:docMk/>
            <pc:sldMk cId="1733780645" sldId="281"/>
            <ac:spMk id="7" creationId="{6D18F59D-FD25-4ABE-BC8A-562F59AD33AA}"/>
          </ac:spMkLst>
        </pc:spChg>
        <pc:spChg chg="add del mod">
          <ac:chgData name="Cesar Augusto Lopez Gallego" userId="0dfa9112-9251-4882-b472-cf2dfcee09d1" providerId="ADAL" clId="{52D1551F-EFFE-4F26-A72A-DE7F6A8B5952}" dt="2024-09-26T16:10:46.461" v="47" actId="478"/>
          <ac:spMkLst>
            <pc:docMk/>
            <pc:sldMk cId="1733780645" sldId="281"/>
            <ac:spMk id="9" creationId="{22DC5EEF-4A01-4FC0-A4BB-9640FB48CE4E}"/>
          </ac:spMkLst>
        </pc:spChg>
        <pc:graphicFrameChg chg="mod modGraphic">
          <ac:chgData name="Cesar Augusto Lopez Gallego" userId="0dfa9112-9251-4882-b472-cf2dfcee09d1" providerId="ADAL" clId="{52D1551F-EFFE-4F26-A72A-DE7F6A8B5952}" dt="2024-09-27T20:05:39.886" v="5623" actId="403"/>
          <ac:graphicFrameMkLst>
            <pc:docMk/>
            <pc:sldMk cId="1733780645" sldId="281"/>
            <ac:graphicFrameMk id="4" creationId="{00000000-0000-0000-0000-000000000000}"/>
          </ac:graphicFrameMkLst>
        </pc:graphicFrameChg>
      </pc:sldChg>
      <pc:sldChg chg="addSp delSp modSp add del mod setBg">
        <pc:chgData name="Cesar Augusto Lopez Gallego" userId="0dfa9112-9251-4882-b472-cf2dfcee09d1" providerId="ADAL" clId="{52D1551F-EFFE-4F26-A72A-DE7F6A8B5952}" dt="2024-09-27T00:52:18.190" v="2689" actId="20577"/>
        <pc:sldMkLst>
          <pc:docMk/>
          <pc:sldMk cId="962686592" sldId="320"/>
        </pc:sldMkLst>
        <pc:spChg chg="mod">
          <ac:chgData name="Cesar Augusto Lopez Gallego" userId="0dfa9112-9251-4882-b472-cf2dfcee09d1" providerId="ADAL" clId="{52D1551F-EFFE-4F26-A72A-DE7F6A8B5952}" dt="2024-09-26T23:49:47.956" v="1766" actId="20577"/>
          <ac:spMkLst>
            <pc:docMk/>
            <pc:sldMk cId="962686592" sldId="320"/>
            <ac:spMk id="2" creationId="{00000000-0000-0000-0000-000000000000}"/>
          </ac:spMkLst>
        </pc:spChg>
        <pc:spChg chg="del mod">
          <ac:chgData name="Cesar Augusto Lopez Gallego" userId="0dfa9112-9251-4882-b472-cf2dfcee09d1" providerId="ADAL" clId="{52D1551F-EFFE-4F26-A72A-DE7F6A8B5952}" dt="2024-09-27T00:15:31.390" v="1930" actId="12084"/>
          <ac:spMkLst>
            <pc:docMk/>
            <pc:sldMk cId="962686592" sldId="320"/>
            <ac:spMk id="3" creationId="{00000000-0000-0000-0000-000000000000}"/>
          </ac:spMkLst>
        </pc:spChg>
        <pc:graphicFrameChg chg="add mod">
          <ac:chgData name="Cesar Augusto Lopez Gallego" userId="0dfa9112-9251-4882-b472-cf2dfcee09d1" providerId="ADAL" clId="{52D1551F-EFFE-4F26-A72A-DE7F6A8B5952}" dt="2024-09-27T00:52:18.190" v="2689" actId="20577"/>
          <ac:graphicFrameMkLst>
            <pc:docMk/>
            <pc:sldMk cId="962686592" sldId="320"/>
            <ac:graphicFrameMk id="4" creationId="{EF601702-EB51-4E01-B7D8-FE60F81F7404}"/>
          </ac:graphicFrameMkLst>
        </pc:graphicFrameChg>
        <pc:picChg chg="del">
          <ac:chgData name="Cesar Augusto Lopez Gallego" userId="0dfa9112-9251-4882-b472-cf2dfcee09d1" providerId="ADAL" clId="{52D1551F-EFFE-4F26-A72A-DE7F6A8B5952}" dt="2024-09-27T00:15:06.673" v="1928" actId="478"/>
          <ac:picMkLst>
            <pc:docMk/>
            <pc:sldMk cId="962686592" sldId="320"/>
            <ac:picMk id="8194" creationId="{00000000-0000-0000-0000-000000000000}"/>
          </ac:picMkLst>
        </pc:picChg>
      </pc:sldChg>
      <pc:sldChg chg="add del setBg">
        <pc:chgData name="Cesar Augusto Lopez Gallego" userId="0dfa9112-9251-4882-b472-cf2dfcee09d1" providerId="ADAL" clId="{52D1551F-EFFE-4F26-A72A-DE7F6A8B5952}" dt="2024-09-26T23:49:40.033" v="1762"/>
        <pc:sldMkLst>
          <pc:docMk/>
          <pc:sldMk cId="290696249" sldId="321"/>
        </pc:sldMkLst>
      </pc:sldChg>
      <pc:sldChg chg="addSp modSp mod">
        <pc:chgData name="Cesar Augusto Lopez Gallego" userId="0dfa9112-9251-4882-b472-cf2dfcee09d1" providerId="ADAL" clId="{52D1551F-EFFE-4F26-A72A-DE7F6A8B5952}" dt="2024-09-26T16:07:59.333" v="22" actId="14100"/>
        <pc:sldMkLst>
          <pc:docMk/>
          <pc:sldMk cId="162713318" sldId="328"/>
        </pc:sldMkLst>
        <pc:spChg chg="mod">
          <ac:chgData name="Cesar Augusto Lopez Gallego" userId="0dfa9112-9251-4882-b472-cf2dfcee09d1" providerId="ADAL" clId="{52D1551F-EFFE-4F26-A72A-DE7F6A8B5952}" dt="2024-09-26T16:06:38.268" v="13" actId="1076"/>
          <ac:spMkLst>
            <pc:docMk/>
            <pc:sldMk cId="162713318" sldId="328"/>
            <ac:spMk id="4"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5"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6"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7"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8" creationId="{00000000-0000-0000-0000-000000000000}"/>
          </ac:spMkLst>
        </pc:spChg>
        <pc:spChg chg="add mod">
          <ac:chgData name="Cesar Augusto Lopez Gallego" userId="0dfa9112-9251-4882-b472-cf2dfcee09d1" providerId="ADAL" clId="{52D1551F-EFFE-4F26-A72A-DE7F6A8B5952}" dt="2024-09-26T16:06:55.172" v="17" actId="14100"/>
          <ac:spMkLst>
            <pc:docMk/>
            <pc:sldMk cId="162713318" sldId="328"/>
            <ac:spMk id="12" creationId="{DB5FF505-4A63-42F6-AA2C-F692015AD043}"/>
          </ac:spMkLst>
        </pc:spChg>
        <pc:spChg chg="mod">
          <ac:chgData name="Cesar Augusto Lopez Gallego" userId="0dfa9112-9251-4882-b472-cf2dfcee09d1" providerId="ADAL" clId="{52D1551F-EFFE-4F26-A72A-DE7F6A8B5952}" dt="2024-09-26T16:06:38.268" v="13" actId="1076"/>
          <ac:spMkLst>
            <pc:docMk/>
            <pc:sldMk cId="162713318" sldId="328"/>
            <ac:spMk id="13"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14"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15" creationId="{00000000-0000-0000-0000-000000000000}"/>
          </ac:spMkLst>
        </pc:spChg>
        <pc:spChg chg="mod">
          <ac:chgData name="Cesar Augusto Lopez Gallego" userId="0dfa9112-9251-4882-b472-cf2dfcee09d1" providerId="ADAL" clId="{52D1551F-EFFE-4F26-A72A-DE7F6A8B5952}" dt="2024-09-26T16:06:38.268" v="13" actId="1076"/>
          <ac:spMkLst>
            <pc:docMk/>
            <pc:sldMk cId="162713318" sldId="328"/>
            <ac:spMk id="16" creationId="{D6215DAA-CCB3-4177-97EB-494BA9730B14}"/>
          </ac:spMkLst>
        </pc:spChg>
        <pc:cxnChg chg="add mod">
          <ac:chgData name="Cesar Augusto Lopez Gallego" userId="0dfa9112-9251-4882-b472-cf2dfcee09d1" providerId="ADAL" clId="{52D1551F-EFFE-4F26-A72A-DE7F6A8B5952}" dt="2024-09-26T16:07:51.579" v="21" actId="13822"/>
          <ac:cxnSpMkLst>
            <pc:docMk/>
            <pc:sldMk cId="162713318" sldId="328"/>
            <ac:cxnSpMk id="9" creationId="{F86BAE95-3A30-4C0D-B362-6D602C551AB2}"/>
          </ac:cxnSpMkLst>
        </pc:cxnChg>
        <pc:cxnChg chg="add mod">
          <ac:chgData name="Cesar Augusto Lopez Gallego" userId="0dfa9112-9251-4882-b472-cf2dfcee09d1" providerId="ADAL" clId="{52D1551F-EFFE-4F26-A72A-DE7F6A8B5952}" dt="2024-09-26T16:07:59.333" v="22" actId="14100"/>
          <ac:cxnSpMkLst>
            <pc:docMk/>
            <pc:sldMk cId="162713318" sldId="328"/>
            <ac:cxnSpMk id="11" creationId="{F497BDAE-C4EB-4D91-959A-5C93EF2A7A05}"/>
          </ac:cxnSpMkLst>
        </pc:cxnChg>
      </pc:sldChg>
      <pc:sldChg chg="add">
        <pc:chgData name="Cesar Augusto Lopez Gallego" userId="0dfa9112-9251-4882-b472-cf2dfcee09d1" providerId="ADAL" clId="{52D1551F-EFFE-4F26-A72A-DE7F6A8B5952}" dt="2024-09-26T23:52:22.713" v="1768"/>
        <pc:sldMkLst>
          <pc:docMk/>
          <pc:sldMk cId="840172168" sldId="332"/>
        </pc:sldMkLst>
      </pc:sldChg>
      <pc:sldChg chg="add">
        <pc:chgData name="Cesar Augusto Lopez Gallego" userId="0dfa9112-9251-4882-b472-cf2dfcee09d1" providerId="ADAL" clId="{52D1551F-EFFE-4F26-A72A-DE7F6A8B5952}" dt="2024-09-26T23:52:22.713" v="1768"/>
        <pc:sldMkLst>
          <pc:docMk/>
          <pc:sldMk cId="3171733075" sldId="333"/>
        </pc:sldMkLst>
      </pc:sldChg>
      <pc:sldChg chg="add setBg">
        <pc:chgData name="Cesar Augusto Lopez Gallego" userId="0dfa9112-9251-4882-b472-cf2dfcee09d1" providerId="ADAL" clId="{52D1551F-EFFE-4F26-A72A-DE7F6A8B5952}" dt="2024-09-26T23:52:22.713" v="1768"/>
        <pc:sldMkLst>
          <pc:docMk/>
          <pc:sldMk cId="1351156448" sldId="334"/>
        </pc:sldMkLst>
      </pc:sldChg>
      <pc:sldChg chg="add">
        <pc:chgData name="Cesar Augusto Lopez Gallego" userId="0dfa9112-9251-4882-b472-cf2dfcee09d1" providerId="ADAL" clId="{52D1551F-EFFE-4F26-A72A-DE7F6A8B5952}" dt="2024-09-26T23:52:22.713" v="1768"/>
        <pc:sldMkLst>
          <pc:docMk/>
          <pc:sldMk cId="3744232074" sldId="335"/>
        </pc:sldMkLst>
      </pc:sldChg>
      <pc:sldChg chg="add">
        <pc:chgData name="Cesar Augusto Lopez Gallego" userId="0dfa9112-9251-4882-b472-cf2dfcee09d1" providerId="ADAL" clId="{52D1551F-EFFE-4F26-A72A-DE7F6A8B5952}" dt="2024-09-26T23:52:22.713" v="1768"/>
        <pc:sldMkLst>
          <pc:docMk/>
          <pc:sldMk cId="2021338579" sldId="336"/>
        </pc:sldMkLst>
      </pc:sldChg>
      <pc:sldChg chg="add">
        <pc:chgData name="Cesar Augusto Lopez Gallego" userId="0dfa9112-9251-4882-b472-cf2dfcee09d1" providerId="ADAL" clId="{52D1551F-EFFE-4F26-A72A-DE7F6A8B5952}" dt="2024-09-26T23:52:22.713" v="1768"/>
        <pc:sldMkLst>
          <pc:docMk/>
          <pc:sldMk cId="3814073601" sldId="337"/>
        </pc:sldMkLst>
      </pc:sldChg>
      <pc:sldChg chg="add">
        <pc:chgData name="Cesar Augusto Lopez Gallego" userId="0dfa9112-9251-4882-b472-cf2dfcee09d1" providerId="ADAL" clId="{52D1551F-EFFE-4F26-A72A-DE7F6A8B5952}" dt="2024-09-26T23:52:22.713" v="1768"/>
        <pc:sldMkLst>
          <pc:docMk/>
          <pc:sldMk cId="1284878977" sldId="338"/>
        </pc:sldMkLst>
      </pc:sldChg>
      <pc:sldChg chg="add setBg">
        <pc:chgData name="Cesar Augusto Lopez Gallego" userId="0dfa9112-9251-4882-b472-cf2dfcee09d1" providerId="ADAL" clId="{52D1551F-EFFE-4F26-A72A-DE7F6A8B5952}" dt="2024-09-26T23:51:56.174" v="1767"/>
        <pc:sldMkLst>
          <pc:docMk/>
          <pc:sldMk cId="1926515695" sldId="354"/>
        </pc:sldMkLst>
      </pc:sldChg>
      <pc:sldChg chg="add setBg">
        <pc:chgData name="Cesar Augusto Lopez Gallego" userId="0dfa9112-9251-4882-b472-cf2dfcee09d1" providerId="ADAL" clId="{52D1551F-EFFE-4F26-A72A-DE7F6A8B5952}" dt="2024-09-26T23:51:56.174" v="1767"/>
        <pc:sldMkLst>
          <pc:docMk/>
          <pc:sldMk cId="3651801354" sldId="355"/>
        </pc:sldMkLst>
      </pc:sldChg>
      <pc:sldChg chg="add setBg">
        <pc:chgData name="Cesar Augusto Lopez Gallego" userId="0dfa9112-9251-4882-b472-cf2dfcee09d1" providerId="ADAL" clId="{52D1551F-EFFE-4F26-A72A-DE7F6A8B5952}" dt="2024-09-26T23:51:56.174" v="1767"/>
        <pc:sldMkLst>
          <pc:docMk/>
          <pc:sldMk cId="3861950748" sldId="356"/>
        </pc:sldMkLst>
      </pc:sldChg>
      <pc:sldChg chg="add setBg">
        <pc:chgData name="Cesar Augusto Lopez Gallego" userId="0dfa9112-9251-4882-b472-cf2dfcee09d1" providerId="ADAL" clId="{52D1551F-EFFE-4F26-A72A-DE7F6A8B5952}" dt="2024-09-26T23:52:22.713" v="1768"/>
        <pc:sldMkLst>
          <pc:docMk/>
          <pc:sldMk cId="4258922479" sldId="357"/>
        </pc:sldMkLst>
      </pc:sldChg>
      <pc:sldChg chg="add setBg">
        <pc:chgData name="Cesar Augusto Lopez Gallego" userId="0dfa9112-9251-4882-b472-cf2dfcee09d1" providerId="ADAL" clId="{52D1551F-EFFE-4F26-A72A-DE7F6A8B5952}" dt="2024-09-26T23:52:22.713" v="1768"/>
        <pc:sldMkLst>
          <pc:docMk/>
          <pc:sldMk cId="3877912092" sldId="358"/>
        </pc:sldMkLst>
      </pc:sldChg>
      <pc:sldChg chg="add setBg">
        <pc:chgData name="Cesar Augusto Lopez Gallego" userId="0dfa9112-9251-4882-b472-cf2dfcee09d1" providerId="ADAL" clId="{52D1551F-EFFE-4F26-A72A-DE7F6A8B5952}" dt="2024-09-26T23:52:22.713" v="1768"/>
        <pc:sldMkLst>
          <pc:docMk/>
          <pc:sldMk cId="3040066219" sldId="359"/>
        </pc:sldMkLst>
      </pc:sldChg>
      <pc:sldChg chg="add setBg">
        <pc:chgData name="Cesar Augusto Lopez Gallego" userId="0dfa9112-9251-4882-b472-cf2dfcee09d1" providerId="ADAL" clId="{52D1551F-EFFE-4F26-A72A-DE7F6A8B5952}" dt="2024-09-26T23:52:22.713" v="1768"/>
        <pc:sldMkLst>
          <pc:docMk/>
          <pc:sldMk cId="599210691" sldId="360"/>
        </pc:sldMkLst>
      </pc:sldChg>
      <pc:sldChg chg="add setBg">
        <pc:chgData name="Cesar Augusto Lopez Gallego" userId="0dfa9112-9251-4882-b472-cf2dfcee09d1" providerId="ADAL" clId="{52D1551F-EFFE-4F26-A72A-DE7F6A8B5952}" dt="2024-09-26T23:52:22.713" v="1768"/>
        <pc:sldMkLst>
          <pc:docMk/>
          <pc:sldMk cId="3365401522" sldId="361"/>
        </pc:sldMkLst>
      </pc:sldChg>
      <pc:sldChg chg="addSp delSp add mod setBg">
        <pc:chgData name="Cesar Augusto Lopez Gallego" userId="0dfa9112-9251-4882-b472-cf2dfcee09d1" providerId="ADAL" clId="{52D1551F-EFFE-4F26-A72A-DE7F6A8B5952}" dt="2024-09-27T21:06:34.632" v="7155" actId="21"/>
        <pc:sldMkLst>
          <pc:docMk/>
          <pc:sldMk cId="3542947487" sldId="362"/>
        </pc:sldMkLst>
        <pc:picChg chg="add del">
          <ac:chgData name="Cesar Augusto Lopez Gallego" userId="0dfa9112-9251-4882-b472-cf2dfcee09d1" providerId="ADAL" clId="{52D1551F-EFFE-4F26-A72A-DE7F6A8B5952}" dt="2024-09-27T21:06:34.632" v="7155" actId="21"/>
          <ac:picMkLst>
            <pc:docMk/>
            <pc:sldMk cId="3542947487" sldId="362"/>
            <ac:picMk id="5" creationId="{5450306D-C5CD-4B5F-B911-2485F5987D13}"/>
          </ac:picMkLst>
        </pc:picChg>
      </pc:sldChg>
      <pc:sldChg chg="add setBg">
        <pc:chgData name="Cesar Augusto Lopez Gallego" userId="0dfa9112-9251-4882-b472-cf2dfcee09d1" providerId="ADAL" clId="{52D1551F-EFFE-4F26-A72A-DE7F6A8B5952}" dt="2024-09-26T23:52:22.713" v="1768"/>
        <pc:sldMkLst>
          <pc:docMk/>
          <pc:sldMk cId="3902559013" sldId="364"/>
        </pc:sldMkLst>
      </pc:sldChg>
      <pc:sldChg chg="add setBg">
        <pc:chgData name="Cesar Augusto Lopez Gallego" userId="0dfa9112-9251-4882-b472-cf2dfcee09d1" providerId="ADAL" clId="{52D1551F-EFFE-4F26-A72A-DE7F6A8B5952}" dt="2024-09-26T23:52:22.713" v="1768"/>
        <pc:sldMkLst>
          <pc:docMk/>
          <pc:sldMk cId="3692828356" sldId="366"/>
        </pc:sldMkLst>
      </pc:sldChg>
      <pc:sldChg chg="add setBg">
        <pc:chgData name="Cesar Augusto Lopez Gallego" userId="0dfa9112-9251-4882-b472-cf2dfcee09d1" providerId="ADAL" clId="{52D1551F-EFFE-4F26-A72A-DE7F6A8B5952}" dt="2024-09-26T23:52:22.713" v="1768"/>
        <pc:sldMkLst>
          <pc:docMk/>
          <pc:sldMk cId="1591418313" sldId="367"/>
        </pc:sldMkLst>
      </pc:sldChg>
      <pc:sldChg chg="addSp modSp add mod setBg">
        <pc:chgData name="Cesar Augusto Lopez Gallego" userId="0dfa9112-9251-4882-b472-cf2dfcee09d1" providerId="ADAL" clId="{52D1551F-EFFE-4F26-A72A-DE7F6A8B5952}" dt="2024-09-27T19:58:19.439" v="5513" actId="1076"/>
        <pc:sldMkLst>
          <pc:docMk/>
          <pc:sldMk cId="2668094879" sldId="369"/>
        </pc:sldMkLst>
        <pc:spChg chg="mod">
          <ac:chgData name="Cesar Augusto Lopez Gallego" userId="0dfa9112-9251-4882-b472-cf2dfcee09d1" providerId="ADAL" clId="{52D1551F-EFFE-4F26-A72A-DE7F6A8B5952}" dt="2024-09-27T19:58:17.061" v="5512" actId="27636"/>
          <ac:spMkLst>
            <pc:docMk/>
            <pc:sldMk cId="2668094879" sldId="369"/>
            <ac:spMk id="3" creationId="{00000000-0000-0000-0000-000000000000}"/>
          </ac:spMkLst>
        </pc:spChg>
        <pc:picChg chg="add mod">
          <ac:chgData name="Cesar Augusto Lopez Gallego" userId="0dfa9112-9251-4882-b472-cf2dfcee09d1" providerId="ADAL" clId="{52D1551F-EFFE-4F26-A72A-DE7F6A8B5952}" dt="2024-09-27T19:58:19.439" v="5513" actId="1076"/>
          <ac:picMkLst>
            <pc:docMk/>
            <pc:sldMk cId="2668094879" sldId="369"/>
            <ac:picMk id="5" creationId="{8DBAEC4C-50A9-49AA-8B57-72B84285CE97}"/>
          </ac:picMkLst>
        </pc:picChg>
      </pc:sldChg>
      <pc:sldChg chg="modSp add del mod setBg">
        <pc:chgData name="Cesar Augusto Lopez Gallego" userId="0dfa9112-9251-4882-b472-cf2dfcee09d1" providerId="ADAL" clId="{52D1551F-EFFE-4F26-A72A-DE7F6A8B5952}" dt="2024-09-26T23:48:08.924" v="1755" actId="20577"/>
        <pc:sldMkLst>
          <pc:docMk/>
          <pc:sldMk cId="1559272310" sldId="374"/>
        </pc:sldMkLst>
        <pc:spChg chg="mod">
          <ac:chgData name="Cesar Augusto Lopez Gallego" userId="0dfa9112-9251-4882-b472-cf2dfcee09d1" providerId="ADAL" clId="{52D1551F-EFFE-4F26-A72A-DE7F6A8B5952}" dt="2024-09-26T23:48:08.924" v="1755" actId="20577"/>
          <ac:spMkLst>
            <pc:docMk/>
            <pc:sldMk cId="1559272310" sldId="374"/>
            <ac:spMk id="2" creationId="{00000000-0000-0000-0000-000000000000}"/>
          </ac:spMkLst>
        </pc:spChg>
        <pc:spChg chg="mod">
          <ac:chgData name="Cesar Augusto Lopez Gallego" userId="0dfa9112-9251-4882-b472-cf2dfcee09d1" providerId="ADAL" clId="{52D1551F-EFFE-4F26-A72A-DE7F6A8B5952}" dt="2024-09-26T23:43:47.448" v="1682" actId="108"/>
          <ac:spMkLst>
            <pc:docMk/>
            <pc:sldMk cId="1559272310" sldId="374"/>
            <ac:spMk id="3" creationId="{00000000-0000-0000-0000-000000000000}"/>
          </ac:spMkLst>
        </pc:spChg>
        <pc:picChg chg="mod">
          <ac:chgData name="Cesar Augusto Lopez Gallego" userId="0dfa9112-9251-4882-b472-cf2dfcee09d1" providerId="ADAL" clId="{52D1551F-EFFE-4F26-A72A-DE7F6A8B5952}" dt="2024-09-26T23:43:19.634" v="1673" actId="1076"/>
          <ac:picMkLst>
            <pc:docMk/>
            <pc:sldMk cId="1559272310" sldId="374"/>
            <ac:picMk id="5" creationId="{00000000-0000-0000-0000-000000000000}"/>
          </ac:picMkLst>
        </pc:picChg>
      </pc:sldChg>
      <pc:sldChg chg="modSp mod">
        <pc:chgData name="Cesar Augusto Lopez Gallego" userId="0dfa9112-9251-4882-b472-cf2dfcee09d1" providerId="ADAL" clId="{52D1551F-EFFE-4F26-A72A-DE7F6A8B5952}" dt="2024-09-26T18:59:00.252" v="145" actId="255"/>
        <pc:sldMkLst>
          <pc:docMk/>
          <pc:sldMk cId="1174163629" sldId="375"/>
        </pc:sldMkLst>
        <pc:spChg chg="mod">
          <ac:chgData name="Cesar Augusto Lopez Gallego" userId="0dfa9112-9251-4882-b472-cf2dfcee09d1" providerId="ADAL" clId="{52D1551F-EFFE-4F26-A72A-DE7F6A8B5952}" dt="2024-09-26T18:58:40.091" v="138" actId="20577"/>
          <ac:spMkLst>
            <pc:docMk/>
            <pc:sldMk cId="1174163629" sldId="375"/>
            <ac:spMk id="4" creationId="{5DF66AA0-7D34-4E0E-B8CE-43667A3F053A}"/>
          </ac:spMkLst>
        </pc:spChg>
        <pc:spChg chg="mod">
          <ac:chgData name="Cesar Augusto Lopez Gallego" userId="0dfa9112-9251-4882-b472-cf2dfcee09d1" providerId="ADAL" clId="{52D1551F-EFFE-4F26-A72A-DE7F6A8B5952}" dt="2024-09-26T18:59:00.252" v="145" actId="255"/>
          <ac:spMkLst>
            <pc:docMk/>
            <pc:sldMk cId="1174163629" sldId="375"/>
            <ac:spMk id="5" creationId="{4BE7D5CC-BB00-4564-B978-9D53178F2FF3}"/>
          </ac:spMkLst>
        </pc:spChg>
      </pc:sldChg>
      <pc:sldChg chg="addSp delSp modSp add del mod modAnim">
        <pc:chgData name="Cesar Augusto Lopez Gallego" userId="0dfa9112-9251-4882-b472-cf2dfcee09d1" providerId="ADAL" clId="{52D1551F-EFFE-4F26-A72A-DE7F6A8B5952}" dt="2024-09-26T19:04:55.541" v="329" actId="14100"/>
        <pc:sldMkLst>
          <pc:docMk/>
          <pc:sldMk cId="2619228959" sldId="378"/>
        </pc:sldMkLst>
        <pc:spChg chg="mod">
          <ac:chgData name="Cesar Augusto Lopez Gallego" userId="0dfa9112-9251-4882-b472-cf2dfcee09d1" providerId="ADAL" clId="{52D1551F-EFFE-4F26-A72A-DE7F6A8B5952}" dt="2024-09-26T19:04:43.715" v="325" actId="20577"/>
          <ac:spMkLst>
            <pc:docMk/>
            <pc:sldMk cId="2619228959" sldId="378"/>
            <ac:spMk id="2"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5"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6"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7"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8"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9" creationId="{00000000-0000-0000-0000-000000000000}"/>
          </ac:spMkLst>
        </pc:spChg>
        <pc:spChg chg="del">
          <ac:chgData name="Cesar Augusto Lopez Gallego" userId="0dfa9112-9251-4882-b472-cf2dfcee09d1" providerId="ADAL" clId="{52D1551F-EFFE-4F26-A72A-DE7F6A8B5952}" dt="2024-09-26T19:01:33.634" v="152" actId="478"/>
          <ac:spMkLst>
            <pc:docMk/>
            <pc:sldMk cId="2619228959" sldId="378"/>
            <ac:spMk id="10" creationId="{00000000-0000-0000-0000-000000000000}"/>
          </ac:spMkLst>
        </pc:spChg>
        <pc:spChg chg="add mod">
          <ac:chgData name="Cesar Augusto Lopez Gallego" userId="0dfa9112-9251-4882-b472-cf2dfcee09d1" providerId="ADAL" clId="{52D1551F-EFFE-4F26-A72A-DE7F6A8B5952}" dt="2024-09-26T19:04:55.541" v="329" actId="14100"/>
          <ac:spMkLst>
            <pc:docMk/>
            <pc:sldMk cId="2619228959" sldId="378"/>
            <ac:spMk id="12" creationId="{9DEFDA49-636E-4890-9854-320ABDE3501D}"/>
          </ac:spMkLst>
        </pc:spChg>
        <pc:picChg chg="mod">
          <ac:chgData name="Cesar Augusto Lopez Gallego" userId="0dfa9112-9251-4882-b472-cf2dfcee09d1" providerId="ADAL" clId="{52D1551F-EFFE-4F26-A72A-DE7F6A8B5952}" dt="2024-09-26T19:04:49.914" v="326" actId="1076"/>
          <ac:picMkLst>
            <pc:docMk/>
            <pc:sldMk cId="2619228959" sldId="378"/>
            <ac:picMk id="4" creationId="{00000000-0000-0000-0000-000000000000}"/>
          </ac:picMkLst>
        </pc:picChg>
        <pc:picChg chg="add mod">
          <ac:chgData name="Cesar Augusto Lopez Gallego" userId="0dfa9112-9251-4882-b472-cf2dfcee09d1" providerId="ADAL" clId="{52D1551F-EFFE-4F26-A72A-DE7F6A8B5952}" dt="2024-09-26T19:04:51.527" v="327" actId="1076"/>
          <ac:picMkLst>
            <pc:docMk/>
            <pc:sldMk cId="2619228959" sldId="378"/>
            <ac:picMk id="11" creationId="{A80EF922-8C12-435D-A5BD-3D2F911400C6}"/>
          </ac:picMkLst>
        </pc:picChg>
      </pc:sldChg>
      <pc:sldChg chg="add setBg">
        <pc:chgData name="Cesar Augusto Lopez Gallego" userId="0dfa9112-9251-4882-b472-cf2dfcee09d1" providerId="ADAL" clId="{52D1551F-EFFE-4F26-A72A-DE7F6A8B5952}" dt="2024-09-26T23:51:56.174" v="1767"/>
        <pc:sldMkLst>
          <pc:docMk/>
          <pc:sldMk cId="2003239945" sldId="380"/>
        </pc:sldMkLst>
      </pc:sldChg>
      <pc:sldChg chg="add setBg">
        <pc:chgData name="Cesar Augusto Lopez Gallego" userId="0dfa9112-9251-4882-b472-cf2dfcee09d1" providerId="ADAL" clId="{52D1551F-EFFE-4F26-A72A-DE7F6A8B5952}" dt="2024-09-26T23:51:56.174" v="1767"/>
        <pc:sldMkLst>
          <pc:docMk/>
          <pc:sldMk cId="3352688505" sldId="381"/>
        </pc:sldMkLst>
      </pc:sldChg>
      <pc:sldChg chg="add setBg">
        <pc:chgData name="Cesar Augusto Lopez Gallego" userId="0dfa9112-9251-4882-b472-cf2dfcee09d1" providerId="ADAL" clId="{52D1551F-EFFE-4F26-A72A-DE7F6A8B5952}" dt="2024-09-26T23:51:56.174" v="1767"/>
        <pc:sldMkLst>
          <pc:docMk/>
          <pc:sldMk cId="3962514436" sldId="382"/>
        </pc:sldMkLst>
      </pc:sldChg>
      <pc:sldChg chg="add setBg">
        <pc:chgData name="Cesar Augusto Lopez Gallego" userId="0dfa9112-9251-4882-b472-cf2dfcee09d1" providerId="ADAL" clId="{52D1551F-EFFE-4F26-A72A-DE7F6A8B5952}" dt="2024-09-26T23:51:56.174" v="1767"/>
        <pc:sldMkLst>
          <pc:docMk/>
          <pc:sldMk cId="505111598" sldId="383"/>
        </pc:sldMkLst>
      </pc:sldChg>
      <pc:sldChg chg="add setBg">
        <pc:chgData name="Cesar Augusto Lopez Gallego" userId="0dfa9112-9251-4882-b472-cf2dfcee09d1" providerId="ADAL" clId="{52D1551F-EFFE-4F26-A72A-DE7F6A8B5952}" dt="2024-09-26T23:51:56.174" v="1767"/>
        <pc:sldMkLst>
          <pc:docMk/>
          <pc:sldMk cId="2459526639" sldId="384"/>
        </pc:sldMkLst>
      </pc:sldChg>
      <pc:sldChg chg="del">
        <pc:chgData name="Cesar Augusto Lopez Gallego" userId="0dfa9112-9251-4882-b472-cf2dfcee09d1" providerId="ADAL" clId="{52D1551F-EFFE-4F26-A72A-DE7F6A8B5952}" dt="2024-09-26T19:05:12.566" v="331" actId="47"/>
        <pc:sldMkLst>
          <pc:docMk/>
          <pc:sldMk cId="2556528614" sldId="397"/>
        </pc:sldMkLst>
      </pc:sldChg>
      <pc:sldChg chg="add setBg">
        <pc:chgData name="Cesar Augusto Lopez Gallego" userId="0dfa9112-9251-4882-b472-cf2dfcee09d1" providerId="ADAL" clId="{52D1551F-EFFE-4F26-A72A-DE7F6A8B5952}" dt="2024-09-26T23:51:56.174" v="1767"/>
        <pc:sldMkLst>
          <pc:docMk/>
          <pc:sldMk cId="2593016985" sldId="397"/>
        </pc:sldMkLst>
      </pc:sldChg>
      <pc:sldChg chg="add setBg">
        <pc:chgData name="Cesar Augusto Lopez Gallego" userId="0dfa9112-9251-4882-b472-cf2dfcee09d1" providerId="ADAL" clId="{52D1551F-EFFE-4F26-A72A-DE7F6A8B5952}" dt="2024-09-26T23:51:56.174" v="1767"/>
        <pc:sldMkLst>
          <pc:docMk/>
          <pc:sldMk cId="1518452532" sldId="398"/>
        </pc:sldMkLst>
      </pc:sldChg>
      <pc:sldChg chg="add setBg">
        <pc:chgData name="Cesar Augusto Lopez Gallego" userId="0dfa9112-9251-4882-b472-cf2dfcee09d1" providerId="ADAL" clId="{52D1551F-EFFE-4F26-A72A-DE7F6A8B5952}" dt="2024-09-26T23:51:56.174" v="1767"/>
        <pc:sldMkLst>
          <pc:docMk/>
          <pc:sldMk cId="1092138746" sldId="399"/>
        </pc:sldMkLst>
      </pc:sldChg>
      <pc:sldChg chg="addSp modSp add del mod">
        <pc:chgData name="Cesar Augusto Lopez Gallego" userId="0dfa9112-9251-4882-b472-cf2dfcee09d1" providerId="ADAL" clId="{52D1551F-EFFE-4F26-A72A-DE7F6A8B5952}" dt="2024-09-27T20:04:40.636" v="5607" actId="2696"/>
        <pc:sldMkLst>
          <pc:docMk/>
          <pc:sldMk cId="1965799880" sldId="407"/>
        </pc:sldMkLst>
        <pc:spChg chg="mod">
          <ac:chgData name="Cesar Augusto Lopez Gallego" userId="0dfa9112-9251-4882-b472-cf2dfcee09d1" providerId="ADAL" clId="{52D1551F-EFFE-4F26-A72A-DE7F6A8B5952}" dt="2024-09-27T20:04:32.540" v="5606" actId="14100"/>
          <ac:spMkLst>
            <pc:docMk/>
            <pc:sldMk cId="1965799880" sldId="407"/>
            <ac:spMk id="2" creationId="{00000000-0000-0000-0000-000000000000}"/>
          </ac:spMkLst>
        </pc:spChg>
        <pc:spChg chg="mod">
          <ac:chgData name="Cesar Augusto Lopez Gallego" userId="0dfa9112-9251-4882-b472-cf2dfcee09d1" providerId="ADAL" clId="{52D1551F-EFFE-4F26-A72A-DE7F6A8B5952}" dt="2024-09-27T19:35:47.632" v="5062" actId="1076"/>
          <ac:spMkLst>
            <pc:docMk/>
            <pc:sldMk cId="1965799880" sldId="407"/>
            <ac:spMk id="3" creationId="{00000000-0000-0000-0000-000000000000}"/>
          </ac:spMkLst>
        </pc:spChg>
        <pc:picChg chg="add mod">
          <ac:chgData name="Cesar Augusto Lopez Gallego" userId="0dfa9112-9251-4882-b472-cf2dfcee09d1" providerId="ADAL" clId="{52D1551F-EFFE-4F26-A72A-DE7F6A8B5952}" dt="2024-09-27T19:37:40.815" v="5066" actId="1076"/>
          <ac:picMkLst>
            <pc:docMk/>
            <pc:sldMk cId="1965799880" sldId="407"/>
            <ac:picMk id="6" creationId="{544BA882-906C-44F4-8E5D-EDE0EFAD8907}"/>
          </ac:picMkLst>
        </pc:picChg>
      </pc:sldChg>
      <pc:sldChg chg="modSp add mod">
        <pc:chgData name="Cesar Augusto Lopez Gallego" userId="0dfa9112-9251-4882-b472-cf2dfcee09d1" providerId="ADAL" clId="{52D1551F-EFFE-4F26-A72A-DE7F6A8B5952}" dt="2024-09-27T20:04:59.293" v="5609" actId="1076"/>
        <pc:sldMkLst>
          <pc:docMk/>
          <pc:sldMk cId="3036939143" sldId="407"/>
        </pc:sldMkLst>
        <pc:spChg chg="mod">
          <ac:chgData name="Cesar Augusto Lopez Gallego" userId="0dfa9112-9251-4882-b472-cf2dfcee09d1" providerId="ADAL" clId="{52D1551F-EFFE-4F26-A72A-DE7F6A8B5952}" dt="2024-09-27T20:04:59.293" v="5609" actId="1076"/>
          <ac:spMkLst>
            <pc:docMk/>
            <pc:sldMk cId="3036939143" sldId="407"/>
            <ac:spMk id="3" creationId="{00000000-0000-0000-0000-000000000000}"/>
          </ac:spMkLst>
        </pc:spChg>
      </pc:sldChg>
      <pc:sldChg chg="del">
        <pc:chgData name="Cesar Augusto Lopez Gallego" userId="0dfa9112-9251-4882-b472-cf2dfcee09d1" providerId="ADAL" clId="{52D1551F-EFFE-4F26-A72A-DE7F6A8B5952}" dt="2024-09-26T21:05:38.325" v="681" actId="2696"/>
        <pc:sldMkLst>
          <pc:docMk/>
          <pc:sldMk cId="3099569555" sldId="407"/>
        </pc:sldMkLst>
      </pc:sldChg>
      <pc:sldChg chg="modSp add del mod setBg">
        <pc:chgData name="Cesar Augusto Lopez Gallego" userId="0dfa9112-9251-4882-b472-cf2dfcee09d1" providerId="ADAL" clId="{52D1551F-EFFE-4F26-A72A-DE7F6A8B5952}" dt="2024-09-26T22:21:28.557" v="1029" actId="2696"/>
        <pc:sldMkLst>
          <pc:docMk/>
          <pc:sldMk cId="3313584980" sldId="407"/>
        </pc:sldMkLst>
        <pc:spChg chg="mod">
          <ac:chgData name="Cesar Augusto Lopez Gallego" userId="0dfa9112-9251-4882-b472-cf2dfcee09d1" providerId="ADAL" clId="{52D1551F-EFFE-4F26-A72A-DE7F6A8B5952}" dt="2024-09-26T21:37:27.689" v="773" actId="20577"/>
          <ac:spMkLst>
            <pc:docMk/>
            <pc:sldMk cId="3313584980" sldId="407"/>
            <ac:spMk id="2" creationId="{00000000-0000-0000-0000-000000000000}"/>
          </ac:spMkLst>
        </pc:spChg>
        <pc:spChg chg="mod">
          <ac:chgData name="Cesar Augusto Lopez Gallego" userId="0dfa9112-9251-4882-b472-cf2dfcee09d1" providerId="ADAL" clId="{52D1551F-EFFE-4F26-A72A-DE7F6A8B5952}" dt="2024-09-26T21:37:46.017" v="778" actId="20577"/>
          <ac:spMkLst>
            <pc:docMk/>
            <pc:sldMk cId="3313584980" sldId="407"/>
            <ac:spMk id="3" creationId="{00000000-0000-0000-0000-000000000000}"/>
          </ac:spMkLst>
        </pc:spChg>
      </pc:sldChg>
      <pc:sldChg chg="add">
        <pc:chgData name="Cesar Augusto Lopez Gallego" userId="0dfa9112-9251-4882-b472-cf2dfcee09d1" providerId="ADAL" clId="{52D1551F-EFFE-4F26-A72A-DE7F6A8B5952}" dt="2024-09-26T23:52:22.713" v="1768"/>
        <pc:sldMkLst>
          <pc:docMk/>
          <pc:sldMk cId="3207811673" sldId="408"/>
        </pc:sldMkLst>
      </pc:sldChg>
      <pc:sldChg chg="addSp delSp modSp add mod setBg">
        <pc:chgData name="Cesar Augusto Lopez Gallego" userId="0dfa9112-9251-4882-b472-cf2dfcee09d1" providerId="ADAL" clId="{52D1551F-EFFE-4F26-A72A-DE7F6A8B5952}" dt="2024-09-27T00:13:52.584" v="1927" actId="18653"/>
        <pc:sldMkLst>
          <pc:docMk/>
          <pc:sldMk cId="992469589" sldId="412"/>
        </pc:sldMkLst>
        <pc:spChg chg="del mod">
          <ac:chgData name="Cesar Augusto Lopez Gallego" userId="0dfa9112-9251-4882-b472-cf2dfcee09d1" providerId="ADAL" clId="{52D1551F-EFFE-4F26-A72A-DE7F6A8B5952}" dt="2024-09-27T00:02:50.357" v="1892" actId="478"/>
          <ac:spMkLst>
            <pc:docMk/>
            <pc:sldMk cId="992469589" sldId="412"/>
            <ac:spMk id="3" creationId="{00000000-0000-0000-0000-000000000000}"/>
          </ac:spMkLst>
        </pc:spChg>
        <pc:spChg chg="add del mod">
          <ac:chgData name="Cesar Augusto Lopez Gallego" userId="0dfa9112-9251-4882-b472-cf2dfcee09d1" providerId="ADAL" clId="{52D1551F-EFFE-4F26-A72A-DE7F6A8B5952}" dt="2024-09-27T00:03:33.027" v="1896" actId="12084"/>
          <ac:spMkLst>
            <pc:docMk/>
            <pc:sldMk cId="992469589" sldId="412"/>
            <ac:spMk id="4" creationId="{3B5E7103-CCA7-4ED5-81EE-E2F2811C3715}"/>
          </ac:spMkLst>
        </pc:spChg>
        <pc:graphicFrameChg chg="add mod">
          <ac:chgData name="Cesar Augusto Lopez Gallego" userId="0dfa9112-9251-4882-b472-cf2dfcee09d1" providerId="ADAL" clId="{52D1551F-EFFE-4F26-A72A-DE7F6A8B5952}" dt="2024-09-27T00:13:52.584" v="1927" actId="18653"/>
          <ac:graphicFrameMkLst>
            <pc:docMk/>
            <pc:sldMk cId="992469589" sldId="412"/>
            <ac:graphicFrameMk id="5" creationId="{C5E27A7B-AAEB-47D5-BC49-4C3D67D788CF}"/>
          </ac:graphicFrameMkLst>
        </pc:graphicFrameChg>
      </pc:sldChg>
      <pc:sldChg chg="addSp modSp add mod setBg">
        <pc:chgData name="Cesar Augusto Lopez Gallego" userId="0dfa9112-9251-4882-b472-cf2dfcee09d1" providerId="ADAL" clId="{52D1551F-EFFE-4F26-A72A-DE7F6A8B5952}" dt="2024-09-27T20:09:10.613" v="5750" actId="27636"/>
        <pc:sldMkLst>
          <pc:docMk/>
          <pc:sldMk cId="1451494157" sldId="419"/>
        </pc:sldMkLst>
        <pc:spChg chg="mod">
          <ac:chgData name="Cesar Augusto Lopez Gallego" userId="0dfa9112-9251-4882-b472-cf2dfcee09d1" providerId="ADAL" clId="{52D1551F-EFFE-4F26-A72A-DE7F6A8B5952}" dt="2024-09-27T20:09:10.613" v="5750" actId="27636"/>
          <ac:spMkLst>
            <pc:docMk/>
            <pc:sldMk cId="1451494157" sldId="419"/>
            <ac:spMk id="3" creationId="{00000000-0000-0000-0000-000000000000}"/>
          </ac:spMkLst>
        </pc:spChg>
        <pc:picChg chg="add mod">
          <ac:chgData name="Cesar Augusto Lopez Gallego" userId="0dfa9112-9251-4882-b472-cf2dfcee09d1" providerId="ADAL" clId="{52D1551F-EFFE-4F26-A72A-DE7F6A8B5952}" dt="2024-09-27T19:59:31.617" v="5519" actId="1076"/>
          <ac:picMkLst>
            <pc:docMk/>
            <pc:sldMk cId="1451494157" sldId="419"/>
            <ac:picMk id="5" creationId="{95E023F2-0872-4DFD-980D-F91FBD5DF317}"/>
          </ac:picMkLst>
        </pc:picChg>
      </pc:sldChg>
      <pc:sldChg chg="addSp delSp modSp add mod setBg">
        <pc:chgData name="Cesar Augusto Lopez Gallego" userId="0dfa9112-9251-4882-b472-cf2dfcee09d1" providerId="ADAL" clId="{52D1551F-EFFE-4F26-A72A-DE7F6A8B5952}" dt="2024-09-27T20:09:27.064" v="5756" actId="403"/>
        <pc:sldMkLst>
          <pc:docMk/>
          <pc:sldMk cId="1113794763" sldId="420"/>
        </pc:sldMkLst>
        <pc:spChg chg="mod">
          <ac:chgData name="Cesar Augusto Lopez Gallego" userId="0dfa9112-9251-4882-b472-cf2dfcee09d1" providerId="ADAL" clId="{52D1551F-EFFE-4F26-A72A-DE7F6A8B5952}" dt="2024-09-27T20:09:22.287" v="5754" actId="403"/>
          <ac:spMkLst>
            <pc:docMk/>
            <pc:sldMk cId="1113794763" sldId="420"/>
            <ac:spMk id="3" creationId="{00000000-0000-0000-0000-000000000000}"/>
          </ac:spMkLst>
        </pc:spChg>
        <pc:spChg chg="mod">
          <ac:chgData name="Cesar Augusto Lopez Gallego" userId="0dfa9112-9251-4882-b472-cf2dfcee09d1" providerId="ADAL" clId="{52D1551F-EFFE-4F26-A72A-DE7F6A8B5952}" dt="2024-09-27T20:09:18.288" v="5752" actId="403"/>
          <ac:spMkLst>
            <pc:docMk/>
            <pc:sldMk cId="1113794763" sldId="420"/>
            <ac:spMk id="4" creationId="{00000000-0000-0000-0000-000000000000}"/>
          </ac:spMkLst>
        </pc:spChg>
        <pc:spChg chg="mod">
          <ac:chgData name="Cesar Augusto Lopez Gallego" userId="0dfa9112-9251-4882-b472-cf2dfcee09d1" providerId="ADAL" clId="{52D1551F-EFFE-4F26-A72A-DE7F6A8B5952}" dt="2024-09-27T20:09:27.064" v="5756" actId="403"/>
          <ac:spMkLst>
            <pc:docMk/>
            <pc:sldMk cId="1113794763" sldId="420"/>
            <ac:spMk id="6" creationId="{68324055-A185-450C-96BA-13DAFC1B2D93}"/>
          </ac:spMkLst>
        </pc:spChg>
        <pc:picChg chg="add del">
          <ac:chgData name="Cesar Augusto Lopez Gallego" userId="0dfa9112-9251-4882-b472-cf2dfcee09d1" providerId="ADAL" clId="{52D1551F-EFFE-4F26-A72A-DE7F6A8B5952}" dt="2024-09-27T19:59:53.857" v="5521" actId="478"/>
          <ac:picMkLst>
            <pc:docMk/>
            <pc:sldMk cId="1113794763" sldId="420"/>
            <ac:picMk id="7" creationId="{D0BB3FC5-AEBA-4A46-BD33-9CAFA82C7548}"/>
          </ac:picMkLst>
        </pc:picChg>
        <pc:picChg chg="add del">
          <ac:chgData name="Cesar Augusto Lopez Gallego" userId="0dfa9112-9251-4882-b472-cf2dfcee09d1" providerId="ADAL" clId="{52D1551F-EFFE-4F26-A72A-DE7F6A8B5952}" dt="2024-09-27T20:00:02.025" v="5523" actId="478"/>
          <ac:picMkLst>
            <pc:docMk/>
            <pc:sldMk cId="1113794763" sldId="420"/>
            <ac:picMk id="9" creationId="{90F110AE-4BD3-406D-82C9-BF717BE66D79}"/>
          </ac:picMkLst>
        </pc:picChg>
        <pc:picChg chg="add mod">
          <ac:chgData name="Cesar Augusto Lopez Gallego" userId="0dfa9112-9251-4882-b472-cf2dfcee09d1" providerId="ADAL" clId="{52D1551F-EFFE-4F26-A72A-DE7F6A8B5952}" dt="2024-09-27T20:01:07.922" v="5532" actId="1076"/>
          <ac:picMkLst>
            <pc:docMk/>
            <pc:sldMk cId="1113794763" sldId="420"/>
            <ac:picMk id="11" creationId="{0665ACF0-5F3D-4305-9336-5A6331C705F9}"/>
          </ac:picMkLst>
        </pc:picChg>
        <pc:picChg chg="add mod">
          <ac:chgData name="Cesar Augusto Lopez Gallego" userId="0dfa9112-9251-4882-b472-cf2dfcee09d1" providerId="ADAL" clId="{52D1551F-EFFE-4F26-A72A-DE7F6A8B5952}" dt="2024-09-27T20:01:51.005" v="5543" actId="1076"/>
          <ac:picMkLst>
            <pc:docMk/>
            <pc:sldMk cId="1113794763" sldId="420"/>
            <ac:picMk id="13" creationId="{A19C6FED-40CA-44C4-A444-FDDBDA8674DD}"/>
          </ac:picMkLst>
        </pc:picChg>
        <pc:picChg chg="add mod">
          <ac:chgData name="Cesar Augusto Lopez Gallego" userId="0dfa9112-9251-4882-b472-cf2dfcee09d1" providerId="ADAL" clId="{52D1551F-EFFE-4F26-A72A-DE7F6A8B5952}" dt="2024-09-27T20:01:55.802" v="5544" actId="1076"/>
          <ac:picMkLst>
            <pc:docMk/>
            <pc:sldMk cId="1113794763" sldId="420"/>
            <ac:picMk id="14" creationId="{A9856AF8-F815-4BA5-925E-211F632D6A0D}"/>
          </ac:picMkLst>
        </pc:picChg>
        <pc:picChg chg="add mod">
          <ac:chgData name="Cesar Augusto Lopez Gallego" userId="0dfa9112-9251-4882-b472-cf2dfcee09d1" providerId="ADAL" clId="{52D1551F-EFFE-4F26-A72A-DE7F6A8B5952}" dt="2024-09-27T20:02:01.227" v="5547" actId="1076"/>
          <ac:picMkLst>
            <pc:docMk/>
            <pc:sldMk cId="1113794763" sldId="420"/>
            <ac:picMk id="15" creationId="{15D0E194-3CD3-44EF-9C67-3A23B1A4F4DA}"/>
          </ac:picMkLst>
        </pc:picChg>
        <pc:picChg chg="add mod">
          <ac:chgData name="Cesar Augusto Lopez Gallego" userId="0dfa9112-9251-4882-b472-cf2dfcee09d1" providerId="ADAL" clId="{52D1551F-EFFE-4F26-A72A-DE7F6A8B5952}" dt="2024-09-27T20:02:32.747" v="5558" actId="1036"/>
          <ac:picMkLst>
            <pc:docMk/>
            <pc:sldMk cId="1113794763" sldId="420"/>
            <ac:picMk id="17" creationId="{EDE355FE-39C0-4B08-B9D7-E37A094D58C1}"/>
          </ac:picMkLst>
        </pc:picChg>
      </pc:sldChg>
      <pc:sldChg chg="add del">
        <pc:chgData name="Cesar Augusto Lopez Gallego" userId="0dfa9112-9251-4882-b472-cf2dfcee09d1" providerId="ADAL" clId="{52D1551F-EFFE-4F26-A72A-DE7F6A8B5952}" dt="2024-09-26T16:06:13.462" v="8" actId="47"/>
        <pc:sldMkLst>
          <pc:docMk/>
          <pc:sldMk cId="1330044958" sldId="425"/>
        </pc:sldMkLst>
      </pc:sldChg>
      <pc:sldChg chg="add del setBg">
        <pc:chgData name="Cesar Augusto Lopez Gallego" userId="0dfa9112-9251-4882-b472-cf2dfcee09d1" providerId="ADAL" clId="{52D1551F-EFFE-4F26-A72A-DE7F6A8B5952}" dt="2024-09-26T23:02:29.083" v="1550" actId="2696"/>
        <pc:sldMkLst>
          <pc:docMk/>
          <pc:sldMk cId="779617212" sldId="426"/>
        </pc:sldMkLst>
      </pc:sldChg>
      <pc:sldChg chg="modSp add mod">
        <pc:chgData name="Cesar Augusto Lopez Gallego" userId="0dfa9112-9251-4882-b472-cf2dfcee09d1" providerId="ADAL" clId="{52D1551F-EFFE-4F26-A72A-DE7F6A8B5952}" dt="2024-09-26T23:03:17.449" v="1555" actId="20577"/>
        <pc:sldMkLst>
          <pc:docMk/>
          <pc:sldMk cId="1952099911" sldId="426"/>
        </pc:sldMkLst>
        <pc:spChg chg="mod">
          <ac:chgData name="Cesar Augusto Lopez Gallego" userId="0dfa9112-9251-4882-b472-cf2dfcee09d1" providerId="ADAL" clId="{52D1551F-EFFE-4F26-A72A-DE7F6A8B5952}" dt="2024-09-26T23:03:17.449" v="1555" actId="20577"/>
          <ac:spMkLst>
            <pc:docMk/>
            <pc:sldMk cId="1952099911" sldId="426"/>
            <ac:spMk id="2" creationId="{00000000-0000-0000-0000-000000000000}"/>
          </ac:spMkLst>
        </pc:spChg>
      </pc:sldChg>
      <pc:sldChg chg="modSp del mod">
        <pc:chgData name="Cesar Augusto Lopez Gallego" userId="0dfa9112-9251-4882-b472-cf2dfcee09d1" providerId="ADAL" clId="{52D1551F-EFFE-4F26-A72A-DE7F6A8B5952}" dt="2024-09-26T23:02:16.054" v="1548" actId="2696"/>
        <pc:sldMkLst>
          <pc:docMk/>
          <pc:sldMk cId="3283152966" sldId="426"/>
        </pc:sldMkLst>
        <pc:spChg chg="mod">
          <ac:chgData name="Cesar Augusto Lopez Gallego" userId="0dfa9112-9251-4882-b472-cf2dfcee09d1" providerId="ADAL" clId="{52D1551F-EFFE-4F26-A72A-DE7F6A8B5952}" dt="2024-09-26T22:15:12.937" v="1024" actId="6549"/>
          <ac:spMkLst>
            <pc:docMk/>
            <pc:sldMk cId="3283152966" sldId="426"/>
            <ac:spMk id="3" creationId="{00000000-0000-0000-0000-000000000000}"/>
          </ac:spMkLst>
        </pc:spChg>
      </pc:sldChg>
      <pc:sldChg chg="addSp delSp modSp del mod">
        <pc:chgData name="Cesar Augusto Lopez Gallego" userId="0dfa9112-9251-4882-b472-cf2dfcee09d1" providerId="ADAL" clId="{52D1551F-EFFE-4F26-A72A-DE7F6A8B5952}" dt="2024-09-26T22:19:05.394" v="1025" actId="47"/>
        <pc:sldMkLst>
          <pc:docMk/>
          <pc:sldMk cId="4216787456" sldId="427"/>
        </pc:sldMkLst>
        <pc:spChg chg="add del mod">
          <ac:chgData name="Cesar Augusto Lopez Gallego" userId="0dfa9112-9251-4882-b472-cf2dfcee09d1" providerId="ADAL" clId="{52D1551F-EFFE-4F26-A72A-DE7F6A8B5952}" dt="2024-09-26T22:14:07.633" v="1004" actId="21"/>
          <ac:spMkLst>
            <pc:docMk/>
            <pc:sldMk cId="4216787456" sldId="427"/>
            <ac:spMk id="5" creationId="{2B67ED22-E016-47CA-80E5-37DD0DFBC82B}"/>
          </ac:spMkLst>
        </pc:spChg>
        <pc:picChg chg="add del mod">
          <ac:chgData name="Cesar Augusto Lopez Gallego" userId="0dfa9112-9251-4882-b472-cf2dfcee09d1" providerId="ADAL" clId="{52D1551F-EFFE-4F26-A72A-DE7F6A8B5952}" dt="2024-09-26T22:14:07.633" v="1004" actId="21"/>
          <ac:picMkLst>
            <pc:docMk/>
            <pc:sldMk cId="4216787456" sldId="427"/>
            <ac:picMk id="6" creationId="{5D7E6494-9911-4F12-B73C-778C13BCD674}"/>
          </ac:picMkLst>
        </pc:picChg>
      </pc:sldChg>
      <pc:sldChg chg="add">
        <pc:chgData name="Cesar Augusto Lopez Gallego" userId="0dfa9112-9251-4882-b472-cf2dfcee09d1" providerId="ADAL" clId="{52D1551F-EFFE-4F26-A72A-DE7F6A8B5952}" dt="2024-09-26T23:02:33.518" v="1551"/>
        <pc:sldMkLst>
          <pc:docMk/>
          <pc:sldMk cId="3475034" sldId="429"/>
        </pc:sldMkLst>
      </pc:sldChg>
      <pc:sldChg chg="add del setBg">
        <pc:chgData name="Cesar Augusto Lopez Gallego" userId="0dfa9112-9251-4882-b472-cf2dfcee09d1" providerId="ADAL" clId="{52D1551F-EFFE-4F26-A72A-DE7F6A8B5952}" dt="2024-09-26T23:02:29.083" v="1550" actId="2696"/>
        <pc:sldMkLst>
          <pc:docMk/>
          <pc:sldMk cId="615335341" sldId="429"/>
        </pc:sldMkLst>
      </pc:sldChg>
      <pc:sldChg chg="addSp modSp del mod">
        <pc:chgData name="Cesar Augusto Lopez Gallego" userId="0dfa9112-9251-4882-b472-cf2dfcee09d1" providerId="ADAL" clId="{52D1551F-EFFE-4F26-A72A-DE7F6A8B5952}" dt="2024-09-26T23:02:16.054" v="1548" actId="2696"/>
        <pc:sldMkLst>
          <pc:docMk/>
          <pc:sldMk cId="4154272624" sldId="429"/>
        </pc:sldMkLst>
        <pc:spChg chg="add mod">
          <ac:chgData name="Cesar Augusto Lopez Gallego" userId="0dfa9112-9251-4882-b472-cf2dfcee09d1" providerId="ADAL" clId="{52D1551F-EFFE-4F26-A72A-DE7F6A8B5952}" dt="2024-09-26T22:14:38.421" v="1020" actId="27636"/>
          <ac:spMkLst>
            <pc:docMk/>
            <pc:sldMk cId="4154272624" sldId="429"/>
            <ac:spMk id="6" creationId="{14079A48-47BF-4B3F-8FC5-AB7A81028A55}"/>
          </ac:spMkLst>
        </pc:spChg>
        <pc:graphicFrameChg chg="mod modGraphic">
          <ac:chgData name="Cesar Augusto Lopez Gallego" userId="0dfa9112-9251-4882-b472-cf2dfcee09d1" providerId="ADAL" clId="{52D1551F-EFFE-4F26-A72A-DE7F6A8B5952}" dt="2024-09-26T22:14:58.352" v="1023" actId="12"/>
          <ac:graphicFrameMkLst>
            <pc:docMk/>
            <pc:sldMk cId="4154272624" sldId="429"/>
            <ac:graphicFrameMk id="4" creationId="{00000000-0000-0000-0000-000000000000}"/>
          </ac:graphicFrameMkLst>
        </pc:graphicFrameChg>
        <pc:picChg chg="add mod">
          <ac:chgData name="Cesar Augusto Lopez Gallego" userId="0dfa9112-9251-4882-b472-cf2dfcee09d1" providerId="ADAL" clId="{52D1551F-EFFE-4F26-A72A-DE7F6A8B5952}" dt="2024-09-26T22:14:21.197" v="1008" actId="1076"/>
          <ac:picMkLst>
            <pc:docMk/>
            <pc:sldMk cId="4154272624" sldId="429"/>
            <ac:picMk id="7" creationId="{CE329997-42AD-48F5-A038-E8C217FC3526}"/>
          </ac:picMkLst>
        </pc:picChg>
      </pc:sldChg>
      <pc:sldChg chg="add del">
        <pc:chgData name="Cesar Augusto Lopez Gallego" userId="0dfa9112-9251-4882-b472-cf2dfcee09d1" providerId="ADAL" clId="{52D1551F-EFFE-4F26-A72A-DE7F6A8B5952}" dt="2024-09-26T16:06:13.462" v="8" actId="47"/>
        <pc:sldMkLst>
          <pc:docMk/>
          <pc:sldMk cId="2993839428" sldId="430"/>
        </pc:sldMkLst>
      </pc:sldChg>
      <pc:sldChg chg="add del">
        <pc:chgData name="Cesar Augusto Lopez Gallego" userId="0dfa9112-9251-4882-b472-cf2dfcee09d1" providerId="ADAL" clId="{52D1551F-EFFE-4F26-A72A-DE7F6A8B5952}" dt="2024-09-26T16:06:13.462" v="8" actId="47"/>
        <pc:sldMkLst>
          <pc:docMk/>
          <pc:sldMk cId="3541594831" sldId="431"/>
        </pc:sldMkLst>
      </pc:sldChg>
      <pc:sldChg chg="add del">
        <pc:chgData name="Cesar Augusto Lopez Gallego" userId="0dfa9112-9251-4882-b472-cf2dfcee09d1" providerId="ADAL" clId="{52D1551F-EFFE-4F26-A72A-DE7F6A8B5952}" dt="2024-09-26T16:06:13.462" v="8" actId="47"/>
        <pc:sldMkLst>
          <pc:docMk/>
          <pc:sldMk cId="1132657781" sldId="432"/>
        </pc:sldMkLst>
      </pc:sldChg>
      <pc:sldChg chg="addSp delSp modSp mod delAnim">
        <pc:chgData name="Cesar Augusto Lopez Gallego" userId="0dfa9112-9251-4882-b472-cf2dfcee09d1" providerId="ADAL" clId="{52D1551F-EFFE-4F26-A72A-DE7F6A8B5952}" dt="2024-09-26T23:33:37.935" v="1645" actId="403"/>
        <pc:sldMkLst>
          <pc:docMk/>
          <pc:sldMk cId="1603546069" sldId="433"/>
        </pc:sldMkLst>
        <pc:spChg chg="del mod">
          <ac:chgData name="Cesar Augusto Lopez Gallego" userId="0dfa9112-9251-4882-b472-cf2dfcee09d1" providerId="ADAL" clId="{52D1551F-EFFE-4F26-A72A-DE7F6A8B5952}" dt="2024-09-26T23:31:30.160" v="1633" actId="478"/>
          <ac:spMkLst>
            <pc:docMk/>
            <pc:sldMk cId="1603546069" sldId="433"/>
            <ac:spMk id="3" creationId="{5FD8F567-9507-4639-A26E-E12C78021D6D}"/>
          </ac:spMkLst>
        </pc:spChg>
        <pc:spChg chg="add mod">
          <ac:chgData name="Cesar Augusto Lopez Gallego" userId="0dfa9112-9251-4882-b472-cf2dfcee09d1" providerId="ADAL" clId="{52D1551F-EFFE-4F26-A72A-DE7F6A8B5952}" dt="2024-09-26T23:33:37.935" v="1645" actId="403"/>
          <ac:spMkLst>
            <pc:docMk/>
            <pc:sldMk cId="1603546069" sldId="433"/>
            <ac:spMk id="5" creationId="{69D885D3-0A9F-4E72-866B-2A349289B5FE}"/>
          </ac:spMkLst>
        </pc:spChg>
        <pc:picChg chg="mod">
          <ac:chgData name="Cesar Augusto Lopez Gallego" userId="0dfa9112-9251-4882-b472-cf2dfcee09d1" providerId="ADAL" clId="{52D1551F-EFFE-4F26-A72A-DE7F6A8B5952}" dt="2024-09-26T16:12:16.374" v="60" actId="1076"/>
          <ac:picMkLst>
            <pc:docMk/>
            <pc:sldMk cId="1603546069" sldId="433"/>
            <ac:picMk id="2" creationId="{DDB7CC69-B284-4FBE-A970-CC3D9504B0D6}"/>
          </ac:picMkLst>
        </pc:picChg>
        <pc:picChg chg="mod">
          <ac:chgData name="Cesar Augusto Lopez Gallego" userId="0dfa9112-9251-4882-b472-cf2dfcee09d1" providerId="ADAL" clId="{52D1551F-EFFE-4F26-A72A-DE7F6A8B5952}" dt="2024-09-26T23:31:03.391" v="1628" actId="1076"/>
          <ac:picMkLst>
            <pc:docMk/>
            <pc:sldMk cId="1603546069" sldId="433"/>
            <ac:picMk id="4" creationId="{3907448E-DE96-4DDF-B06F-27DE7CEB0DF6}"/>
          </ac:picMkLst>
        </pc:picChg>
        <pc:picChg chg="mod">
          <ac:chgData name="Cesar Augusto Lopez Gallego" userId="0dfa9112-9251-4882-b472-cf2dfcee09d1" providerId="ADAL" clId="{52D1551F-EFFE-4F26-A72A-DE7F6A8B5952}" dt="2024-09-26T16:12:11.731" v="58" actId="1076"/>
          <ac:picMkLst>
            <pc:docMk/>
            <pc:sldMk cId="1603546069" sldId="433"/>
            <ac:picMk id="9" creationId="{A75643CC-AA63-4AEA-A9DE-12D5550267A9}"/>
          </ac:picMkLst>
        </pc:picChg>
        <pc:picChg chg="mod">
          <ac:chgData name="Cesar Augusto Lopez Gallego" userId="0dfa9112-9251-4882-b472-cf2dfcee09d1" providerId="ADAL" clId="{52D1551F-EFFE-4F26-A72A-DE7F6A8B5952}" dt="2024-09-26T16:12:11.731" v="58" actId="1076"/>
          <ac:picMkLst>
            <pc:docMk/>
            <pc:sldMk cId="1603546069" sldId="433"/>
            <ac:picMk id="10" creationId="{5312AC20-FA92-4911-88E8-4275E185FB31}"/>
          </ac:picMkLst>
        </pc:picChg>
      </pc:sldChg>
      <pc:sldChg chg="delSp del mod delAnim">
        <pc:chgData name="Cesar Augusto Lopez Gallego" userId="0dfa9112-9251-4882-b472-cf2dfcee09d1" providerId="ADAL" clId="{52D1551F-EFFE-4F26-A72A-DE7F6A8B5952}" dt="2024-09-26T19:04:59.185" v="330" actId="47"/>
        <pc:sldMkLst>
          <pc:docMk/>
          <pc:sldMk cId="2621520555" sldId="434"/>
        </pc:sldMkLst>
        <pc:picChg chg="del">
          <ac:chgData name="Cesar Augusto Lopez Gallego" userId="0dfa9112-9251-4882-b472-cf2dfcee09d1" providerId="ADAL" clId="{52D1551F-EFFE-4F26-A72A-DE7F6A8B5952}" dt="2024-09-26T19:01:45.267" v="154" actId="21"/>
          <ac:picMkLst>
            <pc:docMk/>
            <pc:sldMk cId="2621520555" sldId="434"/>
            <ac:picMk id="8" creationId="{FB6E0E8B-A5CB-487F-8FAE-0CE24CFAF34C}"/>
          </ac:picMkLst>
        </pc:picChg>
      </pc:sldChg>
      <pc:sldChg chg="add setBg">
        <pc:chgData name="Cesar Augusto Lopez Gallego" userId="0dfa9112-9251-4882-b472-cf2dfcee09d1" providerId="ADAL" clId="{52D1551F-EFFE-4F26-A72A-DE7F6A8B5952}" dt="2024-09-26T23:51:56.174" v="1767"/>
        <pc:sldMkLst>
          <pc:docMk/>
          <pc:sldMk cId="1315042374" sldId="437"/>
        </pc:sldMkLst>
      </pc:sldChg>
      <pc:sldChg chg="modSp mod">
        <pc:chgData name="Cesar Augusto Lopez Gallego" userId="0dfa9112-9251-4882-b472-cf2dfcee09d1" providerId="ADAL" clId="{52D1551F-EFFE-4F26-A72A-DE7F6A8B5952}" dt="2024-09-26T22:11:59.412" v="987" actId="14100"/>
        <pc:sldMkLst>
          <pc:docMk/>
          <pc:sldMk cId="3078010710" sldId="487"/>
        </pc:sldMkLst>
        <pc:spChg chg="mod">
          <ac:chgData name="Cesar Augusto Lopez Gallego" userId="0dfa9112-9251-4882-b472-cf2dfcee09d1" providerId="ADAL" clId="{52D1551F-EFFE-4F26-A72A-DE7F6A8B5952}" dt="2024-09-26T22:11:59.412" v="987" actId="14100"/>
          <ac:spMkLst>
            <pc:docMk/>
            <pc:sldMk cId="3078010710" sldId="487"/>
            <ac:spMk id="2" creationId="{F0606108-8A21-49EE-99C1-6BD0D4A085BC}"/>
          </ac:spMkLst>
        </pc:spChg>
      </pc:sldChg>
      <pc:sldChg chg="del">
        <pc:chgData name="Cesar Augusto Lopez Gallego" userId="0dfa9112-9251-4882-b472-cf2dfcee09d1" providerId="ADAL" clId="{52D1551F-EFFE-4F26-A72A-DE7F6A8B5952}" dt="2024-09-26T20:48:32.658" v="498" actId="47"/>
        <pc:sldMkLst>
          <pc:docMk/>
          <pc:sldMk cId="2232405664" sldId="488"/>
        </pc:sldMkLst>
      </pc:sldChg>
      <pc:sldChg chg="modSp mod">
        <pc:chgData name="Cesar Augusto Lopez Gallego" userId="0dfa9112-9251-4882-b472-cf2dfcee09d1" providerId="ADAL" clId="{52D1551F-EFFE-4F26-A72A-DE7F6A8B5952}" dt="2024-09-26T18:57:24.800" v="109" actId="20577"/>
        <pc:sldMkLst>
          <pc:docMk/>
          <pc:sldMk cId="1199920001" sldId="492"/>
        </pc:sldMkLst>
        <pc:spChg chg="mod">
          <ac:chgData name="Cesar Augusto Lopez Gallego" userId="0dfa9112-9251-4882-b472-cf2dfcee09d1" providerId="ADAL" clId="{52D1551F-EFFE-4F26-A72A-DE7F6A8B5952}" dt="2024-09-26T18:57:24.800" v="109" actId="20577"/>
          <ac:spMkLst>
            <pc:docMk/>
            <pc:sldMk cId="1199920001" sldId="492"/>
            <ac:spMk id="3" creationId="{06600005-50F3-44F8-B0FD-A36D67AC6BF3}"/>
          </ac:spMkLst>
        </pc:spChg>
      </pc:sldChg>
      <pc:sldChg chg="modSp add del mod">
        <pc:chgData name="Cesar Augusto Lopez Gallego" userId="0dfa9112-9251-4882-b472-cf2dfcee09d1" providerId="ADAL" clId="{52D1551F-EFFE-4F26-A72A-DE7F6A8B5952}" dt="2024-09-27T20:06:36.053" v="5640" actId="20577"/>
        <pc:sldMkLst>
          <pc:docMk/>
          <pc:sldMk cId="1477394944" sldId="493"/>
        </pc:sldMkLst>
        <pc:spChg chg="mod">
          <ac:chgData name="Cesar Augusto Lopez Gallego" userId="0dfa9112-9251-4882-b472-cf2dfcee09d1" providerId="ADAL" clId="{52D1551F-EFFE-4F26-A72A-DE7F6A8B5952}" dt="2024-09-27T20:06:36.053" v="5640" actId="20577"/>
          <ac:spMkLst>
            <pc:docMk/>
            <pc:sldMk cId="1477394944" sldId="493"/>
            <ac:spMk id="4" creationId="{AF1B1BFF-00BE-4F25-9905-36FFBB29923D}"/>
          </ac:spMkLst>
        </pc:spChg>
      </pc:sldChg>
      <pc:sldChg chg="modSp mod">
        <pc:chgData name="Cesar Augusto Lopez Gallego" userId="0dfa9112-9251-4882-b472-cf2dfcee09d1" providerId="ADAL" clId="{52D1551F-EFFE-4F26-A72A-DE7F6A8B5952}" dt="2024-09-27T19:29:02.699" v="5035" actId="404"/>
        <pc:sldMkLst>
          <pc:docMk/>
          <pc:sldMk cId="2708784979" sldId="494"/>
        </pc:sldMkLst>
        <pc:spChg chg="mod">
          <ac:chgData name="Cesar Augusto Lopez Gallego" userId="0dfa9112-9251-4882-b472-cf2dfcee09d1" providerId="ADAL" clId="{52D1551F-EFFE-4F26-A72A-DE7F6A8B5952}" dt="2024-09-26T21:07:12.175" v="714" actId="20577"/>
          <ac:spMkLst>
            <pc:docMk/>
            <pc:sldMk cId="2708784979" sldId="494"/>
            <ac:spMk id="2" creationId="{8FDD98F4-BACF-4D50-A156-1BE769B9AC22}"/>
          </ac:spMkLst>
        </pc:spChg>
        <pc:spChg chg="mod">
          <ac:chgData name="Cesar Augusto Lopez Gallego" userId="0dfa9112-9251-4882-b472-cf2dfcee09d1" providerId="ADAL" clId="{52D1551F-EFFE-4F26-A72A-DE7F6A8B5952}" dt="2024-09-27T19:28:59.161" v="5034" actId="404"/>
          <ac:spMkLst>
            <pc:docMk/>
            <pc:sldMk cId="2708784979" sldId="494"/>
            <ac:spMk id="4" creationId="{68F584AE-D6FC-4591-8B3A-B8FFB1CF1CBF}"/>
          </ac:spMkLst>
        </pc:spChg>
        <pc:spChg chg="mod">
          <ac:chgData name="Cesar Augusto Lopez Gallego" userId="0dfa9112-9251-4882-b472-cf2dfcee09d1" providerId="ADAL" clId="{52D1551F-EFFE-4F26-A72A-DE7F6A8B5952}" dt="2024-09-27T19:29:02.699" v="5035" actId="404"/>
          <ac:spMkLst>
            <pc:docMk/>
            <pc:sldMk cId="2708784979" sldId="494"/>
            <ac:spMk id="5" creationId="{DC5BDEB8-AB65-4E00-BC25-62F7A6AF229F}"/>
          </ac:spMkLst>
        </pc:spChg>
      </pc:sldChg>
      <pc:sldChg chg="addSp modSp mod">
        <pc:chgData name="Cesar Augusto Lopez Gallego" userId="0dfa9112-9251-4882-b472-cf2dfcee09d1" providerId="ADAL" clId="{52D1551F-EFFE-4F26-A72A-DE7F6A8B5952}" dt="2024-09-27T20:08:13.612" v="5740" actId="313"/>
        <pc:sldMkLst>
          <pc:docMk/>
          <pc:sldMk cId="967956511" sldId="495"/>
        </pc:sldMkLst>
        <pc:spChg chg="mod">
          <ac:chgData name="Cesar Augusto Lopez Gallego" userId="0dfa9112-9251-4882-b472-cf2dfcee09d1" providerId="ADAL" clId="{52D1551F-EFFE-4F26-A72A-DE7F6A8B5952}" dt="2024-09-27T20:08:13.612" v="5740" actId="313"/>
          <ac:spMkLst>
            <pc:docMk/>
            <pc:sldMk cId="967956511" sldId="495"/>
            <ac:spMk id="4" creationId="{41080D98-CEA5-41F5-A644-17026F4C30DA}"/>
          </ac:spMkLst>
        </pc:spChg>
        <pc:picChg chg="mod">
          <ac:chgData name="Cesar Augusto Lopez Gallego" userId="0dfa9112-9251-4882-b472-cf2dfcee09d1" providerId="ADAL" clId="{52D1551F-EFFE-4F26-A72A-DE7F6A8B5952}" dt="2024-09-27T19:39:30.621" v="5080" actId="1076"/>
          <ac:picMkLst>
            <pc:docMk/>
            <pc:sldMk cId="967956511" sldId="495"/>
            <ac:picMk id="2" creationId="{E4A8D15B-D208-45E6-83FA-42928D0AD648}"/>
          </ac:picMkLst>
        </pc:picChg>
        <pc:picChg chg="add mod">
          <ac:chgData name="Cesar Augusto Lopez Gallego" userId="0dfa9112-9251-4882-b472-cf2dfcee09d1" providerId="ADAL" clId="{52D1551F-EFFE-4F26-A72A-DE7F6A8B5952}" dt="2024-09-27T19:40:54.185" v="5092" actId="14100"/>
          <ac:picMkLst>
            <pc:docMk/>
            <pc:sldMk cId="967956511" sldId="495"/>
            <ac:picMk id="6" creationId="{A12D65E2-213F-4C49-AA71-EFB059DFD8A0}"/>
          </ac:picMkLst>
        </pc:picChg>
      </pc:sldChg>
      <pc:sldChg chg="modSp mod">
        <pc:chgData name="Cesar Augusto Lopez Gallego" userId="0dfa9112-9251-4882-b472-cf2dfcee09d1" providerId="ADAL" clId="{52D1551F-EFFE-4F26-A72A-DE7F6A8B5952}" dt="2024-09-27T19:28:52.298" v="5033" actId="404"/>
        <pc:sldMkLst>
          <pc:docMk/>
          <pc:sldMk cId="3416340251" sldId="496"/>
        </pc:sldMkLst>
        <pc:spChg chg="mod">
          <ac:chgData name="Cesar Augusto Lopez Gallego" userId="0dfa9112-9251-4882-b472-cf2dfcee09d1" providerId="ADAL" clId="{52D1551F-EFFE-4F26-A72A-DE7F6A8B5952}" dt="2024-09-27T19:28:47.611" v="5031" actId="404"/>
          <ac:spMkLst>
            <pc:docMk/>
            <pc:sldMk cId="3416340251" sldId="496"/>
            <ac:spMk id="4" creationId="{5FCDDBB1-5F05-4295-B8CD-362E1B501911}"/>
          </ac:spMkLst>
        </pc:spChg>
        <pc:spChg chg="mod">
          <ac:chgData name="Cesar Augusto Lopez Gallego" userId="0dfa9112-9251-4882-b472-cf2dfcee09d1" providerId="ADAL" clId="{52D1551F-EFFE-4F26-A72A-DE7F6A8B5952}" dt="2024-09-27T19:28:50.392" v="5032" actId="404"/>
          <ac:spMkLst>
            <pc:docMk/>
            <pc:sldMk cId="3416340251" sldId="496"/>
            <ac:spMk id="7" creationId="{2762034C-1BB2-481D-83B6-25A2FE64CCE0}"/>
          </ac:spMkLst>
        </pc:spChg>
        <pc:spChg chg="mod">
          <ac:chgData name="Cesar Augusto Lopez Gallego" userId="0dfa9112-9251-4882-b472-cf2dfcee09d1" providerId="ADAL" clId="{52D1551F-EFFE-4F26-A72A-DE7F6A8B5952}" dt="2024-09-27T19:28:52.298" v="5033" actId="404"/>
          <ac:spMkLst>
            <pc:docMk/>
            <pc:sldMk cId="3416340251" sldId="496"/>
            <ac:spMk id="8" creationId="{63DEC745-48D6-462A-8683-4A02D4D07385}"/>
          </ac:spMkLst>
        </pc:spChg>
      </pc:sldChg>
      <pc:sldChg chg="modSp mod ord">
        <pc:chgData name="Cesar Augusto Lopez Gallego" userId="0dfa9112-9251-4882-b472-cf2dfcee09d1" providerId="ADAL" clId="{52D1551F-EFFE-4F26-A72A-DE7F6A8B5952}" dt="2024-09-26T22:23:23.819" v="1040"/>
        <pc:sldMkLst>
          <pc:docMk/>
          <pc:sldMk cId="1152328992" sldId="497"/>
        </pc:sldMkLst>
        <pc:spChg chg="mod">
          <ac:chgData name="Cesar Augusto Lopez Gallego" userId="0dfa9112-9251-4882-b472-cf2dfcee09d1" providerId="ADAL" clId="{52D1551F-EFFE-4F26-A72A-DE7F6A8B5952}" dt="2024-09-26T22:22:55.943" v="1038"/>
          <ac:spMkLst>
            <pc:docMk/>
            <pc:sldMk cId="1152328992" sldId="497"/>
            <ac:spMk id="2" creationId="{FCF95397-3CDA-414D-A3DD-CC6DA404665C}"/>
          </ac:spMkLst>
        </pc:spChg>
      </pc:sldChg>
      <pc:sldChg chg="delSp modSp mod delAnim">
        <pc:chgData name="Cesar Augusto Lopez Gallego" userId="0dfa9112-9251-4882-b472-cf2dfcee09d1" providerId="ADAL" clId="{52D1551F-EFFE-4F26-A72A-DE7F6A8B5952}" dt="2024-09-26T20:42:02.010" v="459" actId="1076"/>
        <pc:sldMkLst>
          <pc:docMk/>
          <pc:sldMk cId="80356064" sldId="501"/>
        </pc:sldMkLst>
        <pc:spChg chg="mod">
          <ac:chgData name="Cesar Augusto Lopez Gallego" userId="0dfa9112-9251-4882-b472-cf2dfcee09d1" providerId="ADAL" clId="{52D1551F-EFFE-4F26-A72A-DE7F6A8B5952}" dt="2024-09-26T20:41:55.758" v="457" actId="1076"/>
          <ac:spMkLst>
            <pc:docMk/>
            <pc:sldMk cId="80356064" sldId="501"/>
            <ac:spMk id="7" creationId="{60B50885-EF66-4ECA-ABE0-3E70E3A7F2DF}"/>
          </ac:spMkLst>
        </pc:spChg>
        <pc:spChg chg="mod">
          <ac:chgData name="Cesar Augusto Lopez Gallego" userId="0dfa9112-9251-4882-b472-cf2dfcee09d1" providerId="ADAL" clId="{52D1551F-EFFE-4F26-A72A-DE7F6A8B5952}" dt="2024-09-26T20:41:53.719" v="456" actId="1076"/>
          <ac:spMkLst>
            <pc:docMk/>
            <pc:sldMk cId="80356064" sldId="501"/>
            <ac:spMk id="8" creationId="{39031199-5DDB-4395-BE02-E0526D29C4D0}"/>
          </ac:spMkLst>
        </pc:spChg>
        <pc:spChg chg="mod">
          <ac:chgData name="Cesar Augusto Lopez Gallego" userId="0dfa9112-9251-4882-b472-cf2dfcee09d1" providerId="ADAL" clId="{52D1551F-EFFE-4F26-A72A-DE7F6A8B5952}" dt="2024-09-26T20:41:57.353" v="458" actId="1076"/>
          <ac:spMkLst>
            <pc:docMk/>
            <pc:sldMk cId="80356064" sldId="501"/>
            <ac:spMk id="9" creationId="{8E40235D-304C-4FC5-AF01-30069CD284A2}"/>
          </ac:spMkLst>
        </pc:spChg>
        <pc:spChg chg="del mod">
          <ac:chgData name="Cesar Augusto Lopez Gallego" userId="0dfa9112-9251-4882-b472-cf2dfcee09d1" providerId="ADAL" clId="{52D1551F-EFFE-4F26-A72A-DE7F6A8B5952}" dt="2024-09-26T19:32:19.173" v="395" actId="478"/>
          <ac:spMkLst>
            <pc:docMk/>
            <pc:sldMk cId="80356064" sldId="501"/>
            <ac:spMk id="10" creationId="{CAEE2CB0-C859-4037-AD6F-3E3AD729DE5A}"/>
          </ac:spMkLst>
        </pc:spChg>
        <pc:spChg chg="del mod">
          <ac:chgData name="Cesar Augusto Lopez Gallego" userId="0dfa9112-9251-4882-b472-cf2dfcee09d1" providerId="ADAL" clId="{52D1551F-EFFE-4F26-A72A-DE7F6A8B5952}" dt="2024-09-26T19:32:19.173" v="395" actId="478"/>
          <ac:spMkLst>
            <pc:docMk/>
            <pc:sldMk cId="80356064" sldId="501"/>
            <ac:spMk id="11" creationId="{6D70BCF7-DC8A-4692-8607-7A17BF51BB52}"/>
          </ac:spMkLst>
        </pc:spChg>
        <pc:spChg chg="del">
          <ac:chgData name="Cesar Augusto Lopez Gallego" userId="0dfa9112-9251-4882-b472-cf2dfcee09d1" providerId="ADAL" clId="{52D1551F-EFFE-4F26-A72A-DE7F6A8B5952}" dt="2024-09-26T19:32:19.173" v="395" actId="478"/>
          <ac:spMkLst>
            <pc:docMk/>
            <pc:sldMk cId="80356064" sldId="501"/>
            <ac:spMk id="12" creationId="{877EA13E-A425-479D-9CB4-C115ED102D37}"/>
          </ac:spMkLst>
        </pc:spChg>
        <pc:spChg chg="del">
          <ac:chgData name="Cesar Augusto Lopez Gallego" userId="0dfa9112-9251-4882-b472-cf2dfcee09d1" providerId="ADAL" clId="{52D1551F-EFFE-4F26-A72A-DE7F6A8B5952}" dt="2024-09-26T19:32:19.173" v="395" actId="478"/>
          <ac:spMkLst>
            <pc:docMk/>
            <pc:sldMk cId="80356064" sldId="501"/>
            <ac:spMk id="13" creationId="{8A35EB72-2FB1-46F6-9741-8E0010ADA561}"/>
          </ac:spMkLst>
        </pc:spChg>
        <pc:spChg chg="mod">
          <ac:chgData name="Cesar Augusto Lopez Gallego" userId="0dfa9112-9251-4882-b472-cf2dfcee09d1" providerId="ADAL" clId="{52D1551F-EFFE-4F26-A72A-DE7F6A8B5952}" dt="2024-09-26T20:42:02.010" v="459" actId="1076"/>
          <ac:spMkLst>
            <pc:docMk/>
            <pc:sldMk cId="80356064" sldId="501"/>
            <ac:spMk id="15" creationId="{BB2FA194-281F-456B-8396-6E1BACB876D5}"/>
          </ac:spMkLst>
        </pc:spChg>
        <pc:picChg chg="del">
          <ac:chgData name="Cesar Augusto Lopez Gallego" userId="0dfa9112-9251-4882-b472-cf2dfcee09d1" providerId="ADAL" clId="{52D1551F-EFFE-4F26-A72A-DE7F6A8B5952}" dt="2024-09-26T20:40:55" v="448" actId="478"/>
          <ac:picMkLst>
            <pc:docMk/>
            <pc:sldMk cId="80356064" sldId="501"/>
            <ac:picMk id="4" creationId="{67A62512-A611-42E4-A1BF-9FADFDEDCCFA}"/>
          </ac:picMkLst>
        </pc:picChg>
        <pc:picChg chg="mod">
          <ac:chgData name="Cesar Augusto Lopez Gallego" userId="0dfa9112-9251-4882-b472-cf2dfcee09d1" providerId="ADAL" clId="{52D1551F-EFFE-4F26-A72A-DE7F6A8B5952}" dt="2024-09-26T19:43:57.863" v="421" actId="14100"/>
          <ac:picMkLst>
            <pc:docMk/>
            <pc:sldMk cId="80356064" sldId="501"/>
            <ac:picMk id="16" creationId="{9724CFA0-F98C-461C-9E18-C31986CD989D}"/>
          </ac:picMkLst>
        </pc:picChg>
      </pc:sldChg>
      <pc:sldChg chg="del ord">
        <pc:chgData name="Cesar Augusto Lopez Gallego" userId="0dfa9112-9251-4882-b472-cf2dfcee09d1" providerId="ADAL" clId="{52D1551F-EFFE-4F26-A72A-DE7F6A8B5952}" dt="2024-09-27T19:41:29.216" v="5093" actId="47"/>
        <pc:sldMkLst>
          <pc:docMk/>
          <pc:sldMk cId="3112303191" sldId="502"/>
        </pc:sldMkLst>
      </pc:sldChg>
      <pc:sldChg chg="modSp mod">
        <pc:chgData name="Cesar Augusto Lopez Gallego" userId="0dfa9112-9251-4882-b472-cf2dfcee09d1" providerId="ADAL" clId="{52D1551F-EFFE-4F26-A72A-DE7F6A8B5952}" dt="2024-09-27T20:08:31.525" v="5742" actId="1076"/>
        <pc:sldMkLst>
          <pc:docMk/>
          <pc:sldMk cId="2970297531" sldId="512"/>
        </pc:sldMkLst>
        <pc:spChg chg="mod">
          <ac:chgData name="Cesar Augusto Lopez Gallego" userId="0dfa9112-9251-4882-b472-cf2dfcee09d1" providerId="ADAL" clId="{52D1551F-EFFE-4F26-A72A-DE7F6A8B5952}" dt="2024-09-27T20:08:31.525" v="5742" actId="1076"/>
          <ac:spMkLst>
            <pc:docMk/>
            <pc:sldMk cId="2970297531" sldId="512"/>
            <ac:spMk id="4" creationId="{41080D98-CEA5-41F5-A644-17026F4C30DA}"/>
          </ac:spMkLst>
        </pc:spChg>
      </pc:sldChg>
      <pc:sldChg chg="modSp add del mod">
        <pc:chgData name="Cesar Augusto Lopez Gallego" userId="0dfa9112-9251-4882-b472-cf2dfcee09d1" providerId="ADAL" clId="{52D1551F-EFFE-4F26-A72A-DE7F6A8B5952}" dt="2024-09-27T20:07:39.197" v="5700" actId="20577"/>
        <pc:sldMkLst>
          <pc:docMk/>
          <pc:sldMk cId="110446541" sldId="513"/>
        </pc:sldMkLst>
        <pc:spChg chg="mod">
          <ac:chgData name="Cesar Augusto Lopez Gallego" userId="0dfa9112-9251-4882-b472-cf2dfcee09d1" providerId="ADAL" clId="{52D1551F-EFFE-4F26-A72A-DE7F6A8B5952}" dt="2024-09-27T20:07:39.197" v="5700" actId="20577"/>
          <ac:spMkLst>
            <pc:docMk/>
            <pc:sldMk cId="110446541" sldId="513"/>
            <ac:spMk id="3" creationId="{97BF2503-881B-4720-917A-359AADEA76CB}"/>
          </ac:spMkLst>
        </pc:spChg>
      </pc:sldChg>
      <pc:sldChg chg="addSp delSp modSp mod ord">
        <pc:chgData name="Cesar Augusto Lopez Gallego" userId="0dfa9112-9251-4882-b472-cf2dfcee09d1" providerId="ADAL" clId="{52D1551F-EFFE-4F26-A72A-DE7F6A8B5952}" dt="2024-09-27T19:34:14.603" v="5059"/>
        <pc:sldMkLst>
          <pc:docMk/>
          <pc:sldMk cId="3521644838" sldId="514"/>
        </pc:sldMkLst>
        <pc:picChg chg="add del">
          <ac:chgData name="Cesar Augusto Lopez Gallego" userId="0dfa9112-9251-4882-b472-cf2dfcee09d1" providerId="ADAL" clId="{52D1551F-EFFE-4F26-A72A-DE7F6A8B5952}" dt="2024-09-27T19:32:24.389" v="5048" actId="478"/>
          <ac:picMkLst>
            <pc:docMk/>
            <pc:sldMk cId="3521644838" sldId="514"/>
            <ac:picMk id="7" creationId="{A2F4CCCD-FCF4-494D-AB72-F0FF642CDF26}"/>
          </ac:picMkLst>
        </pc:picChg>
        <pc:picChg chg="add mod">
          <ac:chgData name="Cesar Augusto Lopez Gallego" userId="0dfa9112-9251-4882-b472-cf2dfcee09d1" providerId="ADAL" clId="{52D1551F-EFFE-4F26-A72A-DE7F6A8B5952}" dt="2024-09-27T19:34:14.603" v="5059"/>
          <ac:picMkLst>
            <pc:docMk/>
            <pc:sldMk cId="3521644838" sldId="514"/>
            <ac:picMk id="9" creationId="{C2901017-E552-4BEF-9993-6213A965784C}"/>
          </ac:picMkLst>
        </pc:picChg>
      </pc:sldChg>
      <pc:sldChg chg="modSp del mod">
        <pc:chgData name="Cesar Augusto Lopez Gallego" userId="0dfa9112-9251-4882-b472-cf2dfcee09d1" providerId="ADAL" clId="{52D1551F-EFFE-4F26-A72A-DE7F6A8B5952}" dt="2024-09-26T21:51:35.589" v="938" actId="2696"/>
        <pc:sldMkLst>
          <pc:docMk/>
          <pc:sldMk cId="2642866142" sldId="515"/>
        </pc:sldMkLst>
        <pc:spChg chg="mod">
          <ac:chgData name="Cesar Augusto Lopez Gallego" userId="0dfa9112-9251-4882-b472-cf2dfcee09d1" providerId="ADAL" clId="{52D1551F-EFFE-4F26-A72A-DE7F6A8B5952}" dt="2024-09-26T21:48:07.695" v="886" actId="20577"/>
          <ac:spMkLst>
            <pc:docMk/>
            <pc:sldMk cId="2642866142" sldId="515"/>
            <ac:spMk id="4" creationId="{8EFE0B08-8A0D-4F51-9DB1-770ECF4638DE}"/>
          </ac:spMkLst>
        </pc:spChg>
      </pc:sldChg>
      <pc:sldChg chg="addSp delSp modSp add mod setBg">
        <pc:chgData name="Cesar Augusto Lopez Gallego" userId="0dfa9112-9251-4882-b472-cf2dfcee09d1" providerId="ADAL" clId="{52D1551F-EFFE-4F26-A72A-DE7F6A8B5952}" dt="2024-09-27T19:39:13.968" v="5075" actId="20577"/>
        <pc:sldMkLst>
          <pc:docMk/>
          <pc:sldMk cId="4209513737" sldId="515"/>
        </pc:sldMkLst>
        <pc:spChg chg="mod">
          <ac:chgData name="Cesar Augusto Lopez Gallego" userId="0dfa9112-9251-4882-b472-cf2dfcee09d1" providerId="ADAL" clId="{52D1551F-EFFE-4F26-A72A-DE7F6A8B5952}" dt="2024-09-26T21:51:51.345" v="955" actId="20577"/>
          <ac:spMkLst>
            <pc:docMk/>
            <pc:sldMk cId="4209513737" sldId="515"/>
            <ac:spMk id="4" creationId="{8EFE0B08-8A0D-4F51-9DB1-770ECF4638DE}"/>
          </ac:spMkLst>
        </pc:spChg>
        <pc:spChg chg="mod">
          <ac:chgData name="Cesar Augusto Lopez Gallego" userId="0dfa9112-9251-4882-b472-cf2dfcee09d1" providerId="ADAL" clId="{52D1551F-EFFE-4F26-A72A-DE7F6A8B5952}" dt="2024-09-27T19:38:51.484" v="5073" actId="13822"/>
          <ac:spMkLst>
            <pc:docMk/>
            <pc:sldMk cId="4209513737" sldId="515"/>
            <ac:spMk id="6" creationId="{F06255B5-4E4A-48CA-B883-9E0DA7E52F29}"/>
          </ac:spMkLst>
        </pc:spChg>
        <pc:spChg chg="mod">
          <ac:chgData name="Cesar Augusto Lopez Gallego" userId="0dfa9112-9251-4882-b472-cf2dfcee09d1" providerId="ADAL" clId="{52D1551F-EFFE-4F26-A72A-DE7F6A8B5952}" dt="2024-09-27T19:38:56.806" v="5074" actId="113"/>
          <ac:spMkLst>
            <pc:docMk/>
            <pc:sldMk cId="4209513737" sldId="515"/>
            <ac:spMk id="7" creationId="{B90130CF-F19F-401D-A2A4-4EFBCCC7C92E}"/>
          </ac:spMkLst>
        </pc:spChg>
        <pc:spChg chg="mod">
          <ac:chgData name="Cesar Augusto Lopez Gallego" userId="0dfa9112-9251-4882-b472-cf2dfcee09d1" providerId="ADAL" clId="{52D1551F-EFFE-4F26-A72A-DE7F6A8B5952}" dt="2024-09-27T19:39:13.968" v="5075" actId="20577"/>
          <ac:spMkLst>
            <pc:docMk/>
            <pc:sldMk cId="4209513737" sldId="515"/>
            <ac:spMk id="8" creationId="{71C8838C-F689-480E-AE1B-25349D15C441}"/>
          </ac:spMkLst>
        </pc:spChg>
        <pc:picChg chg="add del">
          <ac:chgData name="Cesar Augusto Lopez Gallego" userId="0dfa9112-9251-4882-b472-cf2dfcee09d1" providerId="ADAL" clId="{52D1551F-EFFE-4F26-A72A-DE7F6A8B5952}" dt="2024-09-27T19:38:23.897" v="5068" actId="478"/>
          <ac:picMkLst>
            <pc:docMk/>
            <pc:sldMk cId="4209513737" sldId="515"/>
            <ac:picMk id="3" creationId="{7C666693-FBA3-437C-8A5C-BFC844ED2515}"/>
          </ac:picMkLst>
        </pc:picChg>
        <pc:picChg chg="add mod">
          <ac:chgData name="Cesar Augusto Lopez Gallego" userId="0dfa9112-9251-4882-b472-cf2dfcee09d1" providerId="ADAL" clId="{52D1551F-EFFE-4F26-A72A-DE7F6A8B5952}" dt="2024-09-27T19:38:38.490" v="5071" actId="1076"/>
          <ac:picMkLst>
            <pc:docMk/>
            <pc:sldMk cId="4209513737" sldId="515"/>
            <ac:picMk id="9" creationId="{25E777F3-F306-495C-80BD-DAB5FA49C708}"/>
          </ac:picMkLst>
        </pc:picChg>
      </pc:sldChg>
      <pc:sldChg chg="del">
        <pc:chgData name="Cesar Augusto Lopez Gallego" userId="0dfa9112-9251-4882-b472-cf2dfcee09d1" providerId="ADAL" clId="{52D1551F-EFFE-4F26-A72A-DE7F6A8B5952}" dt="2024-09-26T19:00:42.559" v="148" actId="47"/>
        <pc:sldMkLst>
          <pc:docMk/>
          <pc:sldMk cId="687985195" sldId="516"/>
        </pc:sldMkLst>
      </pc:sldChg>
      <pc:sldChg chg="modSp mod">
        <pc:chgData name="Cesar Augusto Lopez Gallego" userId="0dfa9112-9251-4882-b472-cf2dfcee09d1" providerId="ADAL" clId="{52D1551F-EFFE-4F26-A72A-DE7F6A8B5952}" dt="2024-09-26T19:01:14.192" v="149" actId="14100"/>
        <pc:sldMkLst>
          <pc:docMk/>
          <pc:sldMk cId="1513313331" sldId="517"/>
        </pc:sldMkLst>
        <pc:graphicFrameChg chg="mod modGraphic">
          <ac:chgData name="Cesar Augusto Lopez Gallego" userId="0dfa9112-9251-4882-b472-cf2dfcee09d1" providerId="ADAL" clId="{52D1551F-EFFE-4F26-A72A-DE7F6A8B5952}" dt="2024-09-26T19:01:14.192" v="149" actId="14100"/>
          <ac:graphicFrameMkLst>
            <pc:docMk/>
            <pc:sldMk cId="1513313331" sldId="517"/>
            <ac:graphicFrameMk id="4" creationId="{C62A02E2-9726-4CCC-A8FA-FEA8AE67153A}"/>
          </ac:graphicFrameMkLst>
        </pc:graphicFrameChg>
      </pc:sldChg>
      <pc:sldChg chg="delSp new del mod">
        <pc:chgData name="Cesar Augusto Lopez Gallego" userId="0dfa9112-9251-4882-b472-cf2dfcee09d1" providerId="ADAL" clId="{52D1551F-EFFE-4F26-A72A-DE7F6A8B5952}" dt="2024-09-26T19:13:44.542" v="368" actId="47"/>
        <pc:sldMkLst>
          <pc:docMk/>
          <pc:sldMk cId="2464635719" sldId="520"/>
        </pc:sldMkLst>
        <pc:spChg chg="del">
          <ac:chgData name="Cesar Augusto Lopez Gallego" userId="0dfa9112-9251-4882-b472-cf2dfcee09d1" providerId="ADAL" clId="{52D1551F-EFFE-4F26-A72A-DE7F6A8B5952}" dt="2024-09-26T19:09:26.964" v="366" actId="478"/>
          <ac:spMkLst>
            <pc:docMk/>
            <pc:sldMk cId="2464635719" sldId="520"/>
            <ac:spMk id="2" creationId="{435C9DB1-BD8C-4AFB-9323-79F3998B7B30}"/>
          </ac:spMkLst>
        </pc:spChg>
        <pc:spChg chg="del">
          <ac:chgData name="Cesar Augusto Lopez Gallego" userId="0dfa9112-9251-4882-b472-cf2dfcee09d1" providerId="ADAL" clId="{52D1551F-EFFE-4F26-A72A-DE7F6A8B5952}" dt="2024-09-26T19:09:29.676" v="367" actId="478"/>
          <ac:spMkLst>
            <pc:docMk/>
            <pc:sldMk cId="2464635719" sldId="520"/>
            <ac:spMk id="3" creationId="{26BA3199-BCB5-4E31-B632-2F542A976EBA}"/>
          </ac:spMkLst>
        </pc:spChg>
      </pc:sldChg>
      <pc:sldChg chg="addSp delSp modSp new del mod modClrScheme chgLayout">
        <pc:chgData name="Cesar Augusto Lopez Gallego" userId="0dfa9112-9251-4882-b472-cf2dfcee09d1" providerId="ADAL" clId="{52D1551F-EFFE-4F26-A72A-DE7F6A8B5952}" dt="2024-09-26T21:05:56.838" v="682" actId="47"/>
        <pc:sldMkLst>
          <pc:docMk/>
          <pc:sldMk cId="3008088644" sldId="520"/>
        </pc:sldMkLst>
        <pc:spChg chg="del">
          <ac:chgData name="Cesar Augusto Lopez Gallego" userId="0dfa9112-9251-4882-b472-cf2dfcee09d1" providerId="ADAL" clId="{52D1551F-EFFE-4F26-A72A-DE7F6A8B5952}" dt="2024-09-26T20:46:52.699" v="461" actId="700"/>
          <ac:spMkLst>
            <pc:docMk/>
            <pc:sldMk cId="3008088644" sldId="520"/>
            <ac:spMk id="2" creationId="{E01A5B4D-EB2B-48E3-ADC1-EEDF09D1B597}"/>
          </ac:spMkLst>
        </pc:spChg>
        <pc:spChg chg="del">
          <ac:chgData name="Cesar Augusto Lopez Gallego" userId="0dfa9112-9251-4882-b472-cf2dfcee09d1" providerId="ADAL" clId="{52D1551F-EFFE-4F26-A72A-DE7F6A8B5952}" dt="2024-09-26T20:46:52.699" v="461" actId="700"/>
          <ac:spMkLst>
            <pc:docMk/>
            <pc:sldMk cId="3008088644" sldId="520"/>
            <ac:spMk id="3" creationId="{461698BC-9EB2-4B23-837D-8031E1EA2ECF}"/>
          </ac:spMkLst>
        </pc:spChg>
        <pc:spChg chg="del">
          <ac:chgData name="Cesar Augusto Lopez Gallego" userId="0dfa9112-9251-4882-b472-cf2dfcee09d1" providerId="ADAL" clId="{52D1551F-EFFE-4F26-A72A-DE7F6A8B5952}" dt="2024-09-26T20:46:52.699" v="461" actId="700"/>
          <ac:spMkLst>
            <pc:docMk/>
            <pc:sldMk cId="3008088644" sldId="520"/>
            <ac:spMk id="4" creationId="{2891F687-A7D3-4171-A40B-6DA64BD734A5}"/>
          </ac:spMkLst>
        </pc:spChg>
        <pc:spChg chg="add mod">
          <ac:chgData name="Cesar Augusto Lopez Gallego" userId="0dfa9112-9251-4882-b472-cf2dfcee09d1" providerId="ADAL" clId="{52D1551F-EFFE-4F26-A72A-DE7F6A8B5952}" dt="2024-09-26T20:47:23.447" v="497" actId="403"/>
          <ac:spMkLst>
            <pc:docMk/>
            <pc:sldMk cId="3008088644" sldId="520"/>
            <ac:spMk id="5" creationId="{CAEDA90F-4ADE-4550-A581-4CA23AEBF42C}"/>
          </ac:spMkLst>
        </pc:spChg>
      </pc:sldChg>
      <pc:sldChg chg="addSp delSp modSp add mod">
        <pc:chgData name="Cesar Augusto Lopez Gallego" userId="0dfa9112-9251-4882-b472-cf2dfcee09d1" providerId="ADAL" clId="{52D1551F-EFFE-4F26-A72A-DE7F6A8B5952}" dt="2024-09-27T19:06:40.060" v="4952" actId="12100"/>
        <pc:sldMkLst>
          <pc:docMk/>
          <pc:sldMk cId="3300179802" sldId="521"/>
        </pc:sldMkLst>
        <pc:spChg chg="del">
          <ac:chgData name="Cesar Augusto Lopez Gallego" userId="0dfa9112-9251-4882-b472-cf2dfcee09d1" providerId="ADAL" clId="{52D1551F-EFFE-4F26-A72A-DE7F6A8B5952}" dt="2024-09-26T21:08:01.001" v="727" actId="478"/>
          <ac:spMkLst>
            <pc:docMk/>
            <pc:sldMk cId="3300179802" sldId="521"/>
            <ac:spMk id="2" creationId="{31F86725-72B2-4F58-998A-9DCC85BDC46D}"/>
          </ac:spMkLst>
        </pc:spChg>
        <pc:spChg chg="del mod">
          <ac:chgData name="Cesar Augusto Lopez Gallego" userId="0dfa9112-9251-4882-b472-cf2dfcee09d1" providerId="ADAL" clId="{52D1551F-EFFE-4F26-A72A-DE7F6A8B5952}" dt="2024-09-27T19:02:17.381" v="4915" actId="12084"/>
          <ac:spMkLst>
            <pc:docMk/>
            <pc:sldMk cId="3300179802" sldId="521"/>
            <ac:spMk id="4" creationId="{FD6A0BCC-E8AC-492A-9769-5824F763A388}"/>
          </ac:spMkLst>
        </pc:spChg>
        <pc:spChg chg="add del mod">
          <ac:chgData name="Cesar Augusto Lopez Gallego" userId="0dfa9112-9251-4882-b472-cf2dfcee09d1" providerId="ADAL" clId="{52D1551F-EFFE-4F26-A72A-DE7F6A8B5952}" dt="2024-09-26T21:08:07.024" v="728" actId="478"/>
          <ac:spMkLst>
            <pc:docMk/>
            <pc:sldMk cId="3300179802" sldId="521"/>
            <ac:spMk id="5" creationId="{0087A18B-A6C0-49A5-B35A-53E648976427}"/>
          </ac:spMkLst>
        </pc:spChg>
        <pc:spChg chg="add mod">
          <ac:chgData name="Cesar Augusto Lopez Gallego" userId="0dfa9112-9251-4882-b472-cf2dfcee09d1" providerId="ADAL" clId="{52D1551F-EFFE-4F26-A72A-DE7F6A8B5952}" dt="2024-09-27T19:03:40.883" v="4939" actId="14100"/>
          <ac:spMkLst>
            <pc:docMk/>
            <pc:sldMk cId="3300179802" sldId="521"/>
            <ac:spMk id="6" creationId="{026F6A5D-2A01-4441-864F-8E90B2072E1A}"/>
          </ac:spMkLst>
        </pc:spChg>
        <pc:spChg chg="add del mod">
          <ac:chgData name="Cesar Augusto Lopez Gallego" userId="0dfa9112-9251-4882-b472-cf2dfcee09d1" providerId="ADAL" clId="{52D1551F-EFFE-4F26-A72A-DE7F6A8B5952}" dt="2024-09-26T21:09:37.680" v="737"/>
          <ac:spMkLst>
            <pc:docMk/>
            <pc:sldMk cId="3300179802" sldId="521"/>
            <ac:spMk id="7" creationId="{7F24FFCE-D566-4CA1-AC46-26CF2113EBC9}"/>
          </ac:spMkLst>
        </pc:spChg>
        <pc:spChg chg="add del mod">
          <ac:chgData name="Cesar Augusto Lopez Gallego" userId="0dfa9112-9251-4882-b472-cf2dfcee09d1" providerId="ADAL" clId="{52D1551F-EFFE-4F26-A72A-DE7F6A8B5952}" dt="2024-09-27T18:47:57.031" v="4731" actId="478"/>
          <ac:spMkLst>
            <pc:docMk/>
            <pc:sldMk cId="3300179802" sldId="521"/>
            <ac:spMk id="9" creationId="{8319EC9D-BD46-4AA9-AD5F-01007C55E4BE}"/>
          </ac:spMkLst>
        </pc:spChg>
        <pc:spChg chg="add del mod topLvl">
          <ac:chgData name="Cesar Augusto Lopez Gallego" userId="0dfa9112-9251-4882-b472-cf2dfcee09d1" providerId="ADAL" clId="{52D1551F-EFFE-4F26-A72A-DE7F6A8B5952}" dt="2024-09-27T19:03:01.059" v="4927" actId="478"/>
          <ac:spMkLst>
            <pc:docMk/>
            <pc:sldMk cId="3300179802" sldId="521"/>
            <ac:spMk id="12" creationId="{0F0F7CC0-32A3-477A-9DBF-67F4E6277DFA}"/>
          </ac:spMkLst>
        </pc:spChg>
        <pc:spChg chg="add del mod topLvl">
          <ac:chgData name="Cesar Augusto Lopez Gallego" userId="0dfa9112-9251-4882-b472-cf2dfcee09d1" providerId="ADAL" clId="{52D1551F-EFFE-4F26-A72A-DE7F6A8B5952}" dt="2024-09-27T19:02:59.413" v="4926" actId="478"/>
          <ac:spMkLst>
            <pc:docMk/>
            <pc:sldMk cId="3300179802" sldId="521"/>
            <ac:spMk id="13" creationId="{94BE8E99-1467-40DF-BF32-510B3072EE30}"/>
          </ac:spMkLst>
        </pc:spChg>
        <pc:spChg chg="add mod">
          <ac:chgData name="Cesar Augusto Lopez Gallego" userId="0dfa9112-9251-4882-b472-cf2dfcee09d1" providerId="ADAL" clId="{52D1551F-EFFE-4F26-A72A-DE7F6A8B5952}" dt="2024-09-27T19:04:07.018" v="4943" actId="207"/>
          <ac:spMkLst>
            <pc:docMk/>
            <pc:sldMk cId="3300179802" sldId="521"/>
            <ac:spMk id="15" creationId="{3EAC72E7-C831-46BB-892C-17451B2D9DF1}"/>
          </ac:spMkLst>
        </pc:spChg>
        <pc:grpChg chg="add del mod">
          <ac:chgData name="Cesar Augusto Lopez Gallego" userId="0dfa9112-9251-4882-b472-cf2dfcee09d1" providerId="ADAL" clId="{52D1551F-EFFE-4F26-A72A-DE7F6A8B5952}" dt="2024-09-27T19:02:59.413" v="4926" actId="478"/>
          <ac:grpSpMkLst>
            <pc:docMk/>
            <pc:sldMk cId="3300179802" sldId="521"/>
            <ac:grpSpMk id="11" creationId="{B9990F17-4DB3-4673-87C5-1D86F7C156E6}"/>
          </ac:grpSpMkLst>
        </pc:grpChg>
        <pc:graphicFrameChg chg="add mod modGraphic">
          <ac:chgData name="Cesar Augusto Lopez Gallego" userId="0dfa9112-9251-4882-b472-cf2dfcee09d1" providerId="ADAL" clId="{52D1551F-EFFE-4F26-A72A-DE7F6A8B5952}" dt="2024-09-27T19:06:40.060" v="4952" actId="12100"/>
          <ac:graphicFrameMkLst>
            <pc:docMk/>
            <pc:sldMk cId="3300179802" sldId="521"/>
            <ac:graphicFrameMk id="10" creationId="{20C728C9-8CFD-4564-814D-A9D233822428}"/>
          </ac:graphicFrameMkLst>
        </pc:graphicFrameChg>
        <pc:picChg chg="add del mod">
          <ac:chgData name="Cesar Augusto Lopez Gallego" userId="0dfa9112-9251-4882-b472-cf2dfcee09d1" providerId="ADAL" clId="{52D1551F-EFFE-4F26-A72A-DE7F6A8B5952}" dt="2024-09-27T18:59:51.468" v="4885" actId="21"/>
          <ac:picMkLst>
            <pc:docMk/>
            <pc:sldMk cId="3300179802" sldId="521"/>
            <ac:picMk id="3" creationId="{FCCEF5AF-D15D-4794-B280-9FC07BB156C3}"/>
          </ac:picMkLst>
        </pc:picChg>
        <pc:picChg chg="add del mod">
          <ac:chgData name="Cesar Augusto Lopez Gallego" userId="0dfa9112-9251-4882-b472-cf2dfcee09d1" providerId="ADAL" clId="{52D1551F-EFFE-4F26-A72A-DE7F6A8B5952}" dt="2024-09-27T19:01:40.988" v="4908" actId="478"/>
          <ac:picMkLst>
            <pc:docMk/>
            <pc:sldMk cId="3300179802" sldId="521"/>
            <ac:picMk id="7" creationId="{02070C68-D4DB-4691-9641-BCD48E6B4821}"/>
          </ac:picMkLst>
        </pc:picChg>
        <pc:picChg chg="add mod">
          <ac:chgData name="Cesar Augusto Lopez Gallego" userId="0dfa9112-9251-4882-b472-cf2dfcee09d1" providerId="ADAL" clId="{52D1551F-EFFE-4F26-A72A-DE7F6A8B5952}" dt="2024-09-27T19:04:09.586" v="4944" actId="1076"/>
          <ac:picMkLst>
            <pc:docMk/>
            <pc:sldMk cId="3300179802" sldId="521"/>
            <ac:picMk id="8" creationId="{E6B7EFA2-1505-4949-8B15-02BBC32E43FB}"/>
          </ac:picMkLst>
        </pc:picChg>
      </pc:sldChg>
      <pc:sldChg chg="addSp delSp modSp new del mod ord modClrScheme chgLayout">
        <pc:chgData name="Cesar Augusto Lopez Gallego" userId="0dfa9112-9251-4882-b472-cf2dfcee09d1" providerId="ADAL" clId="{52D1551F-EFFE-4F26-A72A-DE7F6A8B5952}" dt="2024-09-26T21:07:29.069" v="715" actId="2696"/>
        <pc:sldMkLst>
          <pc:docMk/>
          <pc:sldMk cId="3962829794" sldId="521"/>
        </pc:sldMkLst>
        <pc:spChg chg="mod ord">
          <ac:chgData name="Cesar Augusto Lopez Gallego" userId="0dfa9112-9251-4882-b472-cf2dfcee09d1" providerId="ADAL" clId="{52D1551F-EFFE-4F26-A72A-DE7F6A8B5952}" dt="2024-09-26T20:49:45.479" v="545" actId="404"/>
          <ac:spMkLst>
            <pc:docMk/>
            <pc:sldMk cId="3962829794" sldId="521"/>
            <ac:spMk id="2" creationId="{31F86725-72B2-4F58-998A-9DCC85BDC46D}"/>
          </ac:spMkLst>
        </pc:spChg>
        <pc:spChg chg="add del mod ord">
          <ac:chgData name="Cesar Augusto Lopez Gallego" userId="0dfa9112-9251-4882-b472-cf2dfcee09d1" providerId="ADAL" clId="{52D1551F-EFFE-4F26-A72A-DE7F6A8B5952}" dt="2024-09-26T20:49:40.290" v="542" actId="700"/>
          <ac:spMkLst>
            <pc:docMk/>
            <pc:sldMk cId="3962829794" sldId="521"/>
            <ac:spMk id="3" creationId="{81ECD127-B64D-40CA-A9B5-AD44CC2604BD}"/>
          </ac:spMkLst>
        </pc:spChg>
        <pc:spChg chg="add mod">
          <ac:chgData name="Cesar Augusto Lopez Gallego" userId="0dfa9112-9251-4882-b472-cf2dfcee09d1" providerId="ADAL" clId="{52D1551F-EFFE-4F26-A72A-DE7F6A8B5952}" dt="2024-09-26T20:58:01.051" v="577" actId="20577"/>
          <ac:spMkLst>
            <pc:docMk/>
            <pc:sldMk cId="3962829794" sldId="521"/>
            <ac:spMk id="4" creationId="{FD6A0BCC-E8AC-492A-9769-5824F763A388}"/>
          </ac:spMkLst>
        </pc:spChg>
      </pc:sldChg>
      <pc:sldChg chg="addSp delSp modSp add mod">
        <pc:chgData name="Cesar Augusto Lopez Gallego" userId="0dfa9112-9251-4882-b472-cf2dfcee09d1" providerId="ADAL" clId="{52D1551F-EFFE-4F26-A72A-DE7F6A8B5952}" dt="2024-09-27T19:05:05.344" v="4950" actId="1076"/>
        <pc:sldMkLst>
          <pc:docMk/>
          <pc:sldMk cId="1799076405" sldId="522"/>
        </pc:sldMkLst>
        <pc:spChg chg="mod">
          <ac:chgData name="Cesar Augusto Lopez Gallego" userId="0dfa9112-9251-4882-b472-cf2dfcee09d1" providerId="ADAL" clId="{52D1551F-EFFE-4F26-A72A-DE7F6A8B5952}" dt="2024-09-27T18:57:09.853" v="4809" actId="20577"/>
          <ac:spMkLst>
            <pc:docMk/>
            <pc:sldMk cId="1799076405" sldId="522"/>
            <ac:spMk id="2" creationId="{31F86725-72B2-4F58-998A-9DCC85BDC46D}"/>
          </ac:spMkLst>
        </pc:spChg>
        <pc:spChg chg="del mod">
          <ac:chgData name="Cesar Augusto Lopez Gallego" userId="0dfa9112-9251-4882-b472-cf2dfcee09d1" providerId="ADAL" clId="{52D1551F-EFFE-4F26-A72A-DE7F6A8B5952}" dt="2024-09-27T18:57:54.378" v="4816" actId="12084"/>
          <ac:spMkLst>
            <pc:docMk/>
            <pc:sldMk cId="1799076405" sldId="522"/>
            <ac:spMk id="4" creationId="{FD6A0BCC-E8AC-492A-9769-5824F763A388}"/>
          </ac:spMkLst>
        </pc:spChg>
        <pc:graphicFrameChg chg="add mod modGraphic">
          <ac:chgData name="Cesar Augusto Lopez Gallego" userId="0dfa9112-9251-4882-b472-cf2dfcee09d1" providerId="ADAL" clId="{52D1551F-EFFE-4F26-A72A-DE7F6A8B5952}" dt="2024-09-27T19:05:05.344" v="4950" actId="1076"/>
          <ac:graphicFrameMkLst>
            <pc:docMk/>
            <pc:sldMk cId="1799076405" sldId="522"/>
            <ac:graphicFrameMk id="3" creationId="{C57C3237-D6A5-4D7A-BB17-FE561AF59128}"/>
          </ac:graphicFrameMkLst>
        </pc:graphicFrameChg>
        <pc:picChg chg="add mod">
          <ac:chgData name="Cesar Augusto Lopez Gallego" userId="0dfa9112-9251-4882-b472-cf2dfcee09d1" providerId="ADAL" clId="{52D1551F-EFFE-4F26-A72A-DE7F6A8B5952}" dt="2024-09-27T18:59:59.251" v="4889" actId="1076"/>
          <ac:picMkLst>
            <pc:docMk/>
            <pc:sldMk cId="1799076405" sldId="522"/>
            <ac:picMk id="5" creationId="{6E3F9425-2491-43E9-8F6A-406DE31F7589}"/>
          </ac:picMkLst>
        </pc:picChg>
      </pc:sldChg>
      <pc:sldChg chg="modSp add del mod">
        <pc:chgData name="Cesar Augusto Lopez Gallego" userId="0dfa9112-9251-4882-b472-cf2dfcee09d1" providerId="ADAL" clId="{52D1551F-EFFE-4F26-A72A-DE7F6A8B5952}" dt="2024-09-26T21:07:29.069" v="715" actId="2696"/>
        <pc:sldMkLst>
          <pc:docMk/>
          <pc:sldMk cId="3059898188" sldId="522"/>
        </pc:sldMkLst>
        <pc:spChg chg="mod">
          <ac:chgData name="Cesar Augusto Lopez Gallego" userId="0dfa9112-9251-4882-b472-cf2dfcee09d1" providerId="ADAL" clId="{52D1551F-EFFE-4F26-A72A-DE7F6A8B5952}" dt="2024-09-26T20:54:44.855" v="570" actId="20577"/>
          <ac:spMkLst>
            <pc:docMk/>
            <pc:sldMk cId="3059898188" sldId="522"/>
            <ac:spMk id="4" creationId="{FD6A0BCC-E8AC-492A-9769-5824F763A388}"/>
          </ac:spMkLst>
        </pc:spChg>
      </pc:sldChg>
      <pc:sldChg chg="addSp delSp modSp new mod">
        <pc:chgData name="Cesar Augusto Lopez Gallego" userId="0dfa9112-9251-4882-b472-cf2dfcee09d1" providerId="ADAL" clId="{52D1551F-EFFE-4F26-A72A-DE7F6A8B5952}" dt="2024-09-27T19:28:26.764" v="5030" actId="14100"/>
        <pc:sldMkLst>
          <pc:docMk/>
          <pc:sldMk cId="1854748562" sldId="523"/>
        </pc:sldMkLst>
        <pc:spChg chg="del">
          <ac:chgData name="Cesar Augusto Lopez Gallego" userId="0dfa9112-9251-4882-b472-cf2dfcee09d1" providerId="ADAL" clId="{52D1551F-EFFE-4F26-A72A-DE7F6A8B5952}" dt="2024-09-27T18:48:38.902" v="4734" actId="478"/>
          <ac:spMkLst>
            <pc:docMk/>
            <pc:sldMk cId="1854748562" sldId="523"/>
            <ac:spMk id="2" creationId="{562385A7-A660-4CE7-95CD-2D950E72BBB9}"/>
          </ac:spMkLst>
        </pc:spChg>
        <pc:spChg chg="add del mod">
          <ac:chgData name="Cesar Augusto Lopez Gallego" userId="0dfa9112-9251-4882-b472-cf2dfcee09d1" providerId="ADAL" clId="{52D1551F-EFFE-4F26-A72A-DE7F6A8B5952}" dt="2024-09-27T19:12:49.835" v="4972" actId="12084"/>
          <ac:spMkLst>
            <pc:docMk/>
            <pc:sldMk cId="1854748562" sldId="523"/>
            <ac:spMk id="4" creationId="{E70FFDA7-A072-4962-85DB-662B6B3C2DD2}"/>
          </ac:spMkLst>
        </pc:spChg>
        <pc:spChg chg="add mod">
          <ac:chgData name="Cesar Augusto Lopez Gallego" userId="0dfa9112-9251-4882-b472-cf2dfcee09d1" providerId="ADAL" clId="{52D1551F-EFFE-4F26-A72A-DE7F6A8B5952}" dt="2024-09-27T19:07:01.290" v="4964" actId="20577"/>
          <ac:spMkLst>
            <pc:docMk/>
            <pc:sldMk cId="1854748562" sldId="523"/>
            <ac:spMk id="5" creationId="{CCF609B4-B64A-4F28-AFD1-3FC480073EDA}"/>
          </ac:spMkLst>
        </pc:spChg>
        <pc:spChg chg="add del mod">
          <ac:chgData name="Cesar Augusto Lopez Gallego" userId="0dfa9112-9251-4882-b472-cf2dfcee09d1" providerId="ADAL" clId="{52D1551F-EFFE-4F26-A72A-DE7F6A8B5952}" dt="2024-09-27T18:50:05.631" v="4785" actId="478"/>
          <ac:spMkLst>
            <pc:docMk/>
            <pc:sldMk cId="1854748562" sldId="523"/>
            <ac:spMk id="6" creationId="{52B88E82-600D-40C5-8712-CCCD2D1AA69E}"/>
          </ac:spMkLst>
        </pc:spChg>
        <pc:graphicFrameChg chg="add mod">
          <ac:chgData name="Cesar Augusto Lopez Gallego" userId="0dfa9112-9251-4882-b472-cf2dfcee09d1" providerId="ADAL" clId="{52D1551F-EFFE-4F26-A72A-DE7F6A8B5952}" dt="2024-09-27T19:28:26.764" v="5030" actId="14100"/>
          <ac:graphicFrameMkLst>
            <pc:docMk/>
            <pc:sldMk cId="1854748562" sldId="523"/>
            <ac:graphicFrameMk id="8" creationId="{AF6E885C-EF26-4CC2-92DC-A9529EF9791B}"/>
          </ac:graphicFrameMkLst>
        </pc:graphicFrameChg>
        <pc:picChg chg="add mod">
          <ac:chgData name="Cesar Augusto Lopez Gallego" userId="0dfa9112-9251-4882-b472-cf2dfcee09d1" providerId="ADAL" clId="{52D1551F-EFFE-4F26-A72A-DE7F6A8B5952}" dt="2024-09-27T19:23:54.679" v="4989" actId="1076"/>
          <ac:picMkLst>
            <pc:docMk/>
            <pc:sldMk cId="1854748562" sldId="523"/>
            <ac:picMk id="7" creationId="{DAEF31C0-F0E1-4FA5-9716-9ADD66E420C7}"/>
          </ac:picMkLst>
        </pc:picChg>
      </pc:sldChg>
      <pc:sldChg chg="addSp delSp modSp new mod">
        <pc:chgData name="Cesar Augusto Lopez Gallego" userId="0dfa9112-9251-4882-b472-cf2dfcee09d1" providerId="ADAL" clId="{52D1551F-EFFE-4F26-A72A-DE7F6A8B5952}" dt="2024-09-27T19:55:32.416" v="5419"/>
        <pc:sldMkLst>
          <pc:docMk/>
          <pc:sldMk cId="3754479020" sldId="524"/>
        </pc:sldMkLst>
        <pc:spChg chg="mod">
          <ac:chgData name="Cesar Augusto Lopez Gallego" userId="0dfa9112-9251-4882-b472-cf2dfcee09d1" providerId="ADAL" clId="{52D1551F-EFFE-4F26-A72A-DE7F6A8B5952}" dt="2024-09-26T21:38:37.450" v="861" actId="20577"/>
          <ac:spMkLst>
            <pc:docMk/>
            <pc:sldMk cId="3754479020" sldId="524"/>
            <ac:spMk id="2" creationId="{191A4227-84CC-48E0-80FE-CA746283D551}"/>
          </ac:spMkLst>
        </pc:spChg>
        <pc:spChg chg="del">
          <ac:chgData name="Cesar Augusto Lopez Gallego" userId="0dfa9112-9251-4882-b472-cf2dfcee09d1" providerId="ADAL" clId="{52D1551F-EFFE-4F26-A72A-DE7F6A8B5952}" dt="2024-09-26T21:38:40.649" v="862" actId="478"/>
          <ac:spMkLst>
            <pc:docMk/>
            <pc:sldMk cId="3754479020" sldId="524"/>
            <ac:spMk id="3" creationId="{D953ACA2-8AC3-4866-B5D6-F229EF508BFD}"/>
          </ac:spMkLst>
        </pc:spChg>
        <pc:spChg chg="add del mod">
          <ac:chgData name="Cesar Augusto Lopez Gallego" userId="0dfa9112-9251-4882-b472-cf2dfcee09d1" providerId="ADAL" clId="{52D1551F-EFFE-4F26-A72A-DE7F6A8B5952}" dt="2024-09-27T19:44:01.037" v="5101" actId="12084"/>
          <ac:spMkLst>
            <pc:docMk/>
            <pc:sldMk cId="3754479020" sldId="524"/>
            <ac:spMk id="5" creationId="{EB8DF2A9-B5E1-4F99-893D-75251F4DA80B}"/>
          </ac:spMkLst>
        </pc:spChg>
        <pc:graphicFrameChg chg="add mod modGraphic">
          <ac:chgData name="Cesar Augusto Lopez Gallego" userId="0dfa9112-9251-4882-b472-cf2dfcee09d1" providerId="ADAL" clId="{52D1551F-EFFE-4F26-A72A-DE7F6A8B5952}" dt="2024-09-27T19:55:32.416" v="5419"/>
          <ac:graphicFrameMkLst>
            <pc:docMk/>
            <pc:sldMk cId="3754479020" sldId="524"/>
            <ac:graphicFrameMk id="3" creationId="{A773831E-E3E8-4EC2-A1DE-66B52C482ECE}"/>
          </ac:graphicFrameMkLst>
        </pc:graphicFrameChg>
      </pc:sldChg>
      <pc:sldChg chg="addSp delSp modSp new del mod">
        <pc:chgData name="Cesar Augusto Lopez Gallego" userId="0dfa9112-9251-4882-b472-cf2dfcee09d1" providerId="ADAL" clId="{52D1551F-EFFE-4F26-A72A-DE7F6A8B5952}" dt="2024-09-26T21:50:45.710" v="912" actId="2696"/>
        <pc:sldMkLst>
          <pc:docMk/>
          <pc:sldMk cId="3158784611" sldId="525"/>
        </pc:sldMkLst>
        <pc:spChg chg="del">
          <ac:chgData name="Cesar Augusto Lopez Gallego" userId="0dfa9112-9251-4882-b472-cf2dfcee09d1" providerId="ADAL" clId="{52D1551F-EFFE-4F26-A72A-DE7F6A8B5952}" dt="2024-09-26T21:50:34.288" v="909" actId="478"/>
          <ac:spMkLst>
            <pc:docMk/>
            <pc:sldMk cId="3158784611" sldId="525"/>
            <ac:spMk id="2" creationId="{9FDD7C30-25A2-4EC3-8330-AB7B1785CB5D}"/>
          </ac:spMkLst>
        </pc:spChg>
        <pc:picChg chg="add mod">
          <ac:chgData name="Cesar Augusto Lopez Gallego" userId="0dfa9112-9251-4882-b472-cf2dfcee09d1" providerId="ADAL" clId="{52D1551F-EFFE-4F26-A72A-DE7F6A8B5952}" dt="2024-09-26T21:50:41.647" v="911" actId="1076"/>
          <ac:picMkLst>
            <pc:docMk/>
            <pc:sldMk cId="3158784611" sldId="525"/>
            <ac:picMk id="3" creationId="{05FEBBA2-4B74-4F2F-A965-0CCF889E02F3}"/>
          </ac:picMkLst>
        </pc:picChg>
      </pc:sldChg>
      <pc:sldChg chg="modSp new del mod">
        <pc:chgData name="Cesar Augusto Lopez Gallego" userId="0dfa9112-9251-4882-b472-cf2dfcee09d1" providerId="ADAL" clId="{52D1551F-EFFE-4F26-A72A-DE7F6A8B5952}" dt="2024-09-26T21:51:02.014" v="934" actId="47"/>
        <pc:sldMkLst>
          <pc:docMk/>
          <pc:sldMk cId="3604308248" sldId="525"/>
        </pc:sldMkLst>
        <pc:spChg chg="mod">
          <ac:chgData name="Cesar Augusto Lopez Gallego" userId="0dfa9112-9251-4882-b472-cf2dfcee09d1" providerId="ADAL" clId="{52D1551F-EFFE-4F26-A72A-DE7F6A8B5952}" dt="2024-09-26T21:50:58.400" v="932" actId="20577"/>
          <ac:spMkLst>
            <pc:docMk/>
            <pc:sldMk cId="3604308248" sldId="525"/>
            <ac:spMk id="2" creationId="{95FD33BA-F4AF-4E19-980C-5980E0B1A545}"/>
          </ac:spMkLst>
        </pc:spChg>
      </pc:sldChg>
      <pc:sldChg chg="modSp add del mod">
        <pc:chgData name="Cesar Augusto Lopez Gallego" userId="0dfa9112-9251-4882-b472-cf2dfcee09d1" providerId="ADAL" clId="{52D1551F-EFFE-4F26-A72A-DE7F6A8B5952}" dt="2024-09-26T21:51:27.109" v="936" actId="2696"/>
        <pc:sldMkLst>
          <pc:docMk/>
          <pc:sldMk cId="2319018747" sldId="526"/>
        </pc:sldMkLst>
        <pc:picChg chg="mod">
          <ac:chgData name="Cesar Augusto Lopez Gallego" userId="0dfa9112-9251-4882-b472-cf2dfcee09d1" providerId="ADAL" clId="{52D1551F-EFFE-4F26-A72A-DE7F6A8B5952}" dt="2024-09-26T21:51:06.831" v="935" actId="1076"/>
          <ac:picMkLst>
            <pc:docMk/>
            <pc:sldMk cId="2319018747" sldId="526"/>
            <ac:picMk id="3" creationId="{05FEBBA2-4B74-4F2F-A965-0CCF889E02F3}"/>
          </ac:picMkLst>
        </pc:picChg>
      </pc:sldChg>
      <pc:sldChg chg="addSp modSp add mod ord">
        <pc:chgData name="Cesar Augusto Lopez Gallego" userId="0dfa9112-9251-4882-b472-cf2dfcee09d1" providerId="ADAL" clId="{52D1551F-EFFE-4F26-A72A-DE7F6A8B5952}" dt="2024-09-26T22:13:01.590" v="995"/>
        <pc:sldMkLst>
          <pc:docMk/>
          <pc:sldMk cId="4032667803" sldId="526"/>
        </pc:sldMkLst>
        <pc:spChg chg="add mod">
          <ac:chgData name="Cesar Augusto Lopez Gallego" userId="0dfa9112-9251-4882-b472-cf2dfcee09d1" providerId="ADAL" clId="{52D1551F-EFFE-4F26-A72A-DE7F6A8B5952}" dt="2024-09-26T21:52:54.208" v="974" actId="1076"/>
          <ac:spMkLst>
            <pc:docMk/>
            <pc:sldMk cId="4032667803" sldId="526"/>
            <ac:spMk id="4" creationId="{C09E41A7-7EB9-4FC4-9588-67E0572BB8EA}"/>
          </ac:spMkLst>
        </pc:spChg>
        <pc:picChg chg="mod">
          <ac:chgData name="Cesar Augusto Lopez Gallego" userId="0dfa9112-9251-4882-b472-cf2dfcee09d1" providerId="ADAL" clId="{52D1551F-EFFE-4F26-A72A-DE7F6A8B5952}" dt="2024-09-26T21:53:18.131" v="976" actId="1076"/>
          <ac:picMkLst>
            <pc:docMk/>
            <pc:sldMk cId="4032667803" sldId="526"/>
            <ac:picMk id="3" creationId="{05FEBBA2-4B74-4F2F-A965-0CCF889E02F3}"/>
          </ac:picMkLst>
        </pc:picChg>
      </pc:sldChg>
      <pc:sldChg chg="addSp delSp modSp new mod ord modClrScheme chgLayout">
        <pc:chgData name="Cesar Augusto Lopez Gallego" userId="0dfa9112-9251-4882-b472-cf2dfcee09d1" providerId="ADAL" clId="{52D1551F-EFFE-4F26-A72A-DE7F6A8B5952}" dt="2024-09-27T19:57:29.030" v="5499" actId="1076"/>
        <pc:sldMkLst>
          <pc:docMk/>
          <pc:sldMk cId="955241335" sldId="527"/>
        </pc:sldMkLst>
        <pc:spChg chg="del mod ord">
          <ac:chgData name="Cesar Augusto Lopez Gallego" userId="0dfa9112-9251-4882-b472-cf2dfcee09d1" providerId="ADAL" clId="{52D1551F-EFFE-4F26-A72A-DE7F6A8B5952}" dt="2024-09-26T22:24:19.291" v="1042" actId="700"/>
          <ac:spMkLst>
            <pc:docMk/>
            <pc:sldMk cId="955241335" sldId="527"/>
            <ac:spMk id="2" creationId="{168827E8-DF86-4C63-BB15-26716F7A5844}"/>
          </ac:spMkLst>
        </pc:spChg>
        <pc:spChg chg="del">
          <ac:chgData name="Cesar Augusto Lopez Gallego" userId="0dfa9112-9251-4882-b472-cf2dfcee09d1" providerId="ADAL" clId="{52D1551F-EFFE-4F26-A72A-DE7F6A8B5952}" dt="2024-09-26T22:24:19.291" v="1042" actId="700"/>
          <ac:spMkLst>
            <pc:docMk/>
            <pc:sldMk cId="955241335" sldId="527"/>
            <ac:spMk id="3" creationId="{886692AA-DA9B-4001-B40A-9B4A6881C6AB}"/>
          </ac:spMkLst>
        </pc:spChg>
        <pc:spChg chg="add mod ord">
          <ac:chgData name="Cesar Augusto Lopez Gallego" userId="0dfa9112-9251-4882-b472-cf2dfcee09d1" providerId="ADAL" clId="{52D1551F-EFFE-4F26-A72A-DE7F6A8B5952}" dt="2024-09-26T22:43:52.558" v="1432" actId="14100"/>
          <ac:spMkLst>
            <pc:docMk/>
            <pc:sldMk cId="955241335" sldId="527"/>
            <ac:spMk id="4" creationId="{783837D0-1E60-476F-987E-7FA21427F6A7}"/>
          </ac:spMkLst>
        </pc:spChg>
        <pc:spChg chg="add mod">
          <ac:chgData name="Cesar Augusto Lopez Gallego" userId="0dfa9112-9251-4882-b472-cf2dfcee09d1" providerId="ADAL" clId="{52D1551F-EFFE-4F26-A72A-DE7F6A8B5952}" dt="2024-09-27T19:57:29.030" v="5499" actId="1076"/>
          <ac:spMkLst>
            <pc:docMk/>
            <pc:sldMk cId="955241335" sldId="527"/>
            <ac:spMk id="6" creationId="{2C048CBD-421D-48D7-A4F8-B0FC884166E9}"/>
          </ac:spMkLst>
        </pc:spChg>
        <pc:spChg chg="add mod">
          <ac:chgData name="Cesar Augusto Lopez Gallego" userId="0dfa9112-9251-4882-b472-cf2dfcee09d1" providerId="ADAL" clId="{52D1551F-EFFE-4F26-A72A-DE7F6A8B5952}" dt="2024-09-27T19:57:29.030" v="5499" actId="1076"/>
          <ac:spMkLst>
            <pc:docMk/>
            <pc:sldMk cId="955241335" sldId="527"/>
            <ac:spMk id="8" creationId="{BEA1D460-0F70-44B2-9563-AF708E74A3E4}"/>
          </ac:spMkLst>
        </pc:spChg>
      </pc:sldChg>
      <pc:sldChg chg="addSp delSp modSp new mod modNotesTx">
        <pc:chgData name="Cesar Augusto Lopez Gallego" userId="0dfa9112-9251-4882-b472-cf2dfcee09d1" providerId="ADAL" clId="{52D1551F-EFFE-4F26-A72A-DE7F6A8B5952}" dt="2024-09-26T22:44:01.088" v="1449" actId="6549"/>
        <pc:sldMkLst>
          <pc:docMk/>
          <pc:sldMk cId="476440925" sldId="528"/>
        </pc:sldMkLst>
        <pc:spChg chg="del">
          <ac:chgData name="Cesar Augusto Lopez Gallego" userId="0dfa9112-9251-4882-b472-cf2dfcee09d1" providerId="ADAL" clId="{52D1551F-EFFE-4F26-A72A-DE7F6A8B5952}" dt="2024-09-26T22:40:01.626" v="1262" actId="478"/>
          <ac:spMkLst>
            <pc:docMk/>
            <pc:sldMk cId="476440925" sldId="528"/>
            <ac:spMk id="2" creationId="{864A0B88-8A79-4615-BB9C-FEC5CE582AF2}"/>
          </ac:spMkLst>
        </pc:spChg>
        <pc:spChg chg="del">
          <ac:chgData name="Cesar Augusto Lopez Gallego" userId="0dfa9112-9251-4882-b472-cf2dfcee09d1" providerId="ADAL" clId="{52D1551F-EFFE-4F26-A72A-DE7F6A8B5952}" dt="2024-09-26T22:40:01.626" v="1262" actId="478"/>
          <ac:spMkLst>
            <pc:docMk/>
            <pc:sldMk cId="476440925" sldId="528"/>
            <ac:spMk id="3" creationId="{91B71EB1-0733-4F2F-A513-26F1712F63F3}"/>
          </ac:spMkLst>
        </pc:spChg>
        <pc:spChg chg="add mod">
          <ac:chgData name="Cesar Augusto Lopez Gallego" userId="0dfa9112-9251-4882-b472-cf2dfcee09d1" providerId="ADAL" clId="{52D1551F-EFFE-4F26-A72A-DE7F6A8B5952}" dt="2024-09-26T22:42:22.277" v="1314" actId="1076"/>
          <ac:spMkLst>
            <pc:docMk/>
            <pc:sldMk cId="476440925" sldId="528"/>
            <ac:spMk id="6" creationId="{8D5CD4FD-2AA5-4E07-8FE1-93D8B39D1581}"/>
          </ac:spMkLst>
        </pc:spChg>
        <pc:spChg chg="add mod">
          <ac:chgData name="Cesar Augusto Lopez Gallego" userId="0dfa9112-9251-4882-b472-cf2dfcee09d1" providerId="ADAL" clId="{52D1551F-EFFE-4F26-A72A-DE7F6A8B5952}" dt="2024-09-26T22:42:22.277" v="1314" actId="1076"/>
          <ac:spMkLst>
            <pc:docMk/>
            <pc:sldMk cId="476440925" sldId="528"/>
            <ac:spMk id="7" creationId="{3B47AA87-F587-488E-983D-AE39F82032DD}"/>
          </ac:spMkLst>
        </pc:spChg>
        <pc:spChg chg="add mod">
          <ac:chgData name="Cesar Augusto Lopez Gallego" userId="0dfa9112-9251-4882-b472-cf2dfcee09d1" providerId="ADAL" clId="{52D1551F-EFFE-4F26-A72A-DE7F6A8B5952}" dt="2024-09-26T22:42:22.277" v="1314" actId="1076"/>
          <ac:spMkLst>
            <pc:docMk/>
            <pc:sldMk cId="476440925" sldId="528"/>
            <ac:spMk id="8" creationId="{947DC21C-0742-4979-ABD0-36498A9CC8B1}"/>
          </ac:spMkLst>
        </pc:spChg>
        <pc:spChg chg="add mod">
          <ac:chgData name="Cesar Augusto Lopez Gallego" userId="0dfa9112-9251-4882-b472-cf2dfcee09d1" providerId="ADAL" clId="{52D1551F-EFFE-4F26-A72A-DE7F6A8B5952}" dt="2024-09-26T22:42:54.455" v="1345" actId="404"/>
          <ac:spMkLst>
            <pc:docMk/>
            <pc:sldMk cId="476440925" sldId="528"/>
            <ac:spMk id="9" creationId="{62515E5E-4212-47E9-97C2-1D6F75E5BC58}"/>
          </ac:spMkLst>
        </pc:spChg>
        <pc:spChg chg="add mod">
          <ac:chgData name="Cesar Augusto Lopez Gallego" userId="0dfa9112-9251-4882-b472-cf2dfcee09d1" providerId="ADAL" clId="{52D1551F-EFFE-4F26-A72A-DE7F6A8B5952}" dt="2024-09-26T22:44:01.088" v="1449" actId="6549"/>
          <ac:spMkLst>
            <pc:docMk/>
            <pc:sldMk cId="476440925" sldId="528"/>
            <ac:spMk id="10" creationId="{32E8D6C6-37FA-4B7D-9AAF-B8D6DDE85EFE}"/>
          </ac:spMkLst>
        </pc:spChg>
        <pc:picChg chg="add mod">
          <ac:chgData name="Cesar Augusto Lopez Gallego" userId="0dfa9112-9251-4882-b472-cf2dfcee09d1" providerId="ADAL" clId="{52D1551F-EFFE-4F26-A72A-DE7F6A8B5952}" dt="2024-09-26T22:42:22.277" v="1314" actId="1076"/>
          <ac:picMkLst>
            <pc:docMk/>
            <pc:sldMk cId="476440925" sldId="528"/>
            <ac:picMk id="5" creationId="{43DFCCF6-7026-4753-9183-4655F9E7298D}"/>
          </ac:picMkLst>
        </pc:picChg>
      </pc:sldChg>
      <pc:sldChg chg="addSp delSp modSp new mod">
        <pc:chgData name="Cesar Augusto Lopez Gallego" userId="0dfa9112-9251-4882-b472-cf2dfcee09d1" providerId="ADAL" clId="{52D1551F-EFFE-4F26-A72A-DE7F6A8B5952}" dt="2024-09-26T22:49:58.402" v="1516" actId="1076"/>
        <pc:sldMkLst>
          <pc:docMk/>
          <pc:sldMk cId="1937242250" sldId="529"/>
        </pc:sldMkLst>
        <pc:spChg chg="del">
          <ac:chgData name="Cesar Augusto Lopez Gallego" userId="0dfa9112-9251-4882-b472-cf2dfcee09d1" providerId="ADAL" clId="{52D1551F-EFFE-4F26-A72A-DE7F6A8B5952}" dt="2024-09-26T22:46:35.512" v="1451" actId="478"/>
          <ac:spMkLst>
            <pc:docMk/>
            <pc:sldMk cId="1937242250" sldId="529"/>
            <ac:spMk id="2" creationId="{A016FD89-4889-4B2E-85A8-D5C43535495F}"/>
          </ac:spMkLst>
        </pc:spChg>
        <pc:spChg chg="del">
          <ac:chgData name="Cesar Augusto Lopez Gallego" userId="0dfa9112-9251-4882-b472-cf2dfcee09d1" providerId="ADAL" clId="{52D1551F-EFFE-4F26-A72A-DE7F6A8B5952}" dt="2024-09-26T22:46:35.512" v="1451" actId="478"/>
          <ac:spMkLst>
            <pc:docMk/>
            <pc:sldMk cId="1937242250" sldId="529"/>
            <ac:spMk id="3" creationId="{92A896AD-C531-47E2-A283-70AAACD1C19A}"/>
          </ac:spMkLst>
        </pc:spChg>
        <pc:spChg chg="add mod">
          <ac:chgData name="Cesar Augusto Lopez Gallego" userId="0dfa9112-9251-4882-b472-cf2dfcee09d1" providerId="ADAL" clId="{52D1551F-EFFE-4F26-A72A-DE7F6A8B5952}" dt="2024-09-26T22:49:24.208" v="1514" actId="1076"/>
          <ac:spMkLst>
            <pc:docMk/>
            <pc:sldMk cId="1937242250" sldId="529"/>
            <ac:spMk id="6" creationId="{081EA820-DB84-43F7-994F-C4A759021ED5}"/>
          </ac:spMkLst>
        </pc:spChg>
        <pc:spChg chg="add mod">
          <ac:chgData name="Cesar Augusto Lopez Gallego" userId="0dfa9112-9251-4882-b472-cf2dfcee09d1" providerId="ADAL" clId="{52D1551F-EFFE-4F26-A72A-DE7F6A8B5952}" dt="2024-09-26T22:49:58.402" v="1516" actId="1076"/>
          <ac:spMkLst>
            <pc:docMk/>
            <pc:sldMk cId="1937242250" sldId="529"/>
            <ac:spMk id="7" creationId="{369B5632-97F9-4219-A5E5-441E5E3EEF63}"/>
          </ac:spMkLst>
        </pc:spChg>
        <pc:picChg chg="add mod">
          <ac:chgData name="Cesar Augusto Lopez Gallego" userId="0dfa9112-9251-4882-b472-cf2dfcee09d1" providerId="ADAL" clId="{52D1551F-EFFE-4F26-A72A-DE7F6A8B5952}" dt="2024-09-26T22:48:52.688" v="1459" actId="1076"/>
          <ac:picMkLst>
            <pc:docMk/>
            <pc:sldMk cId="1937242250" sldId="529"/>
            <ac:picMk id="5" creationId="{5D1CDA5C-F989-431C-99CC-C902E6E8C189}"/>
          </ac:picMkLst>
        </pc:picChg>
      </pc:sldChg>
      <pc:sldChg chg="addSp delSp modSp new mod modClrScheme chgLayout">
        <pc:chgData name="Cesar Augusto Lopez Gallego" userId="0dfa9112-9251-4882-b472-cf2dfcee09d1" providerId="ADAL" clId="{52D1551F-EFFE-4F26-A72A-DE7F6A8B5952}" dt="2024-09-27T20:08:45.706" v="5744" actId="122"/>
        <pc:sldMkLst>
          <pc:docMk/>
          <pc:sldMk cId="1340276977" sldId="530"/>
        </pc:sldMkLst>
        <pc:spChg chg="del mod ord">
          <ac:chgData name="Cesar Augusto Lopez Gallego" userId="0dfa9112-9251-4882-b472-cf2dfcee09d1" providerId="ADAL" clId="{52D1551F-EFFE-4F26-A72A-DE7F6A8B5952}" dt="2024-09-26T23:01:48.367" v="1520" actId="700"/>
          <ac:spMkLst>
            <pc:docMk/>
            <pc:sldMk cId="1340276977" sldId="530"/>
            <ac:spMk id="2" creationId="{947471B7-9472-472E-8FCF-684BA1B259C0}"/>
          </ac:spMkLst>
        </pc:spChg>
        <pc:spChg chg="del mod ord">
          <ac:chgData name="Cesar Augusto Lopez Gallego" userId="0dfa9112-9251-4882-b472-cf2dfcee09d1" providerId="ADAL" clId="{52D1551F-EFFE-4F26-A72A-DE7F6A8B5952}" dt="2024-09-26T23:01:48.367" v="1520" actId="700"/>
          <ac:spMkLst>
            <pc:docMk/>
            <pc:sldMk cId="1340276977" sldId="530"/>
            <ac:spMk id="3" creationId="{1197AB15-F967-47E6-96A8-7E330565D384}"/>
          </ac:spMkLst>
        </pc:spChg>
        <pc:spChg chg="add mod ord">
          <ac:chgData name="Cesar Augusto Lopez Gallego" userId="0dfa9112-9251-4882-b472-cf2dfcee09d1" providerId="ADAL" clId="{52D1551F-EFFE-4F26-A72A-DE7F6A8B5952}" dt="2024-09-27T20:08:45.706" v="5744" actId="122"/>
          <ac:spMkLst>
            <pc:docMk/>
            <pc:sldMk cId="1340276977" sldId="530"/>
            <ac:spMk id="4" creationId="{9FAC326A-6FAB-411A-8C1A-DD11EC2DF0D1}"/>
          </ac:spMkLst>
        </pc:spChg>
        <pc:spChg chg="add del mod ord">
          <ac:chgData name="Cesar Augusto Lopez Gallego" userId="0dfa9112-9251-4882-b472-cf2dfcee09d1" providerId="ADAL" clId="{52D1551F-EFFE-4F26-A72A-DE7F6A8B5952}" dt="2024-09-26T23:14:02.925" v="1605" actId="478"/>
          <ac:spMkLst>
            <pc:docMk/>
            <pc:sldMk cId="1340276977" sldId="530"/>
            <ac:spMk id="5" creationId="{D64CF2E1-57C4-4C5E-9A88-89D101BC995C}"/>
          </ac:spMkLst>
        </pc:spChg>
      </pc:sldChg>
      <pc:sldChg chg="new del">
        <pc:chgData name="Cesar Augusto Lopez Gallego" userId="0dfa9112-9251-4882-b472-cf2dfcee09d1" providerId="ADAL" clId="{52D1551F-EFFE-4F26-A72A-DE7F6A8B5952}" dt="2024-09-26T23:01:30.777" v="1518" actId="47"/>
        <pc:sldMkLst>
          <pc:docMk/>
          <pc:sldMk cId="3353314822" sldId="530"/>
        </pc:sldMkLst>
      </pc:sldChg>
      <pc:sldChg chg="delSp new del mod">
        <pc:chgData name="Cesar Augusto Lopez Gallego" userId="0dfa9112-9251-4882-b472-cf2dfcee09d1" providerId="ADAL" clId="{52D1551F-EFFE-4F26-A72A-DE7F6A8B5952}" dt="2024-09-26T23:36:32.432" v="1647" actId="47"/>
        <pc:sldMkLst>
          <pc:docMk/>
          <pc:sldMk cId="845754808" sldId="531"/>
        </pc:sldMkLst>
        <pc:spChg chg="del">
          <ac:chgData name="Cesar Augusto Lopez Gallego" userId="0dfa9112-9251-4882-b472-cf2dfcee09d1" providerId="ADAL" clId="{52D1551F-EFFE-4F26-A72A-DE7F6A8B5952}" dt="2024-09-26T23:27:10.256" v="1613" actId="478"/>
          <ac:spMkLst>
            <pc:docMk/>
            <pc:sldMk cId="845754808" sldId="531"/>
            <ac:spMk id="2" creationId="{EB8BB295-BBD5-4755-BFB5-1711429158AA}"/>
          </ac:spMkLst>
        </pc:spChg>
        <pc:spChg chg="del">
          <ac:chgData name="Cesar Augusto Lopez Gallego" userId="0dfa9112-9251-4882-b472-cf2dfcee09d1" providerId="ADAL" clId="{52D1551F-EFFE-4F26-A72A-DE7F6A8B5952}" dt="2024-09-26T23:27:10.256" v="1613" actId="478"/>
          <ac:spMkLst>
            <pc:docMk/>
            <pc:sldMk cId="845754808" sldId="531"/>
            <ac:spMk id="3" creationId="{0C0F2F52-FA34-41DC-8ACA-0F05B1BCB575}"/>
          </ac:spMkLst>
        </pc:spChg>
      </pc:sldChg>
      <pc:sldChg chg="addSp delSp modSp new del mod modClrScheme chgLayout">
        <pc:chgData name="Cesar Augusto Lopez Gallego" userId="0dfa9112-9251-4882-b472-cf2dfcee09d1" providerId="ADAL" clId="{52D1551F-EFFE-4F26-A72A-DE7F6A8B5952}" dt="2024-09-26T23:27:00.392" v="1611" actId="2696"/>
        <pc:sldMkLst>
          <pc:docMk/>
          <pc:sldMk cId="1614904993" sldId="531"/>
        </pc:sldMkLst>
        <pc:spChg chg="del mod ord">
          <ac:chgData name="Cesar Augusto Lopez Gallego" userId="0dfa9112-9251-4882-b472-cf2dfcee09d1" providerId="ADAL" clId="{52D1551F-EFFE-4F26-A72A-DE7F6A8B5952}" dt="2024-09-26T23:05:14.713" v="1557" actId="700"/>
          <ac:spMkLst>
            <pc:docMk/>
            <pc:sldMk cId="1614904993" sldId="531"/>
            <ac:spMk id="2" creationId="{E54286D8-26B8-431A-AF5B-E15358A8451F}"/>
          </ac:spMkLst>
        </pc:spChg>
        <pc:spChg chg="del">
          <ac:chgData name="Cesar Augusto Lopez Gallego" userId="0dfa9112-9251-4882-b472-cf2dfcee09d1" providerId="ADAL" clId="{52D1551F-EFFE-4F26-A72A-DE7F6A8B5952}" dt="2024-09-26T23:05:14.713" v="1557" actId="700"/>
          <ac:spMkLst>
            <pc:docMk/>
            <pc:sldMk cId="1614904993" sldId="531"/>
            <ac:spMk id="3" creationId="{9C7755E5-66C5-453E-9D2D-1B7FB748E822}"/>
          </ac:spMkLst>
        </pc:spChg>
        <pc:spChg chg="add mod ord">
          <ac:chgData name="Cesar Augusto Lopez Gallego" userId="0dfa9112-9251-4882-b472-cf2dfcee09d1" providerId="ADAL" clId="{52D1551F-EFFE-4F26-A72A-DE7F6A8B5952}" dt="2024-09-26T23:05:14.713" v="1557" actId="700"/>
          <ac:spMkLst>
            <pc:docMk/>
            <pc:sldMk cId="1614904993" sldId="531"/>
            <ac:spMk id="4" creationId="{443C66C7-CE8B-4CB9-90FF-A9B15AEC402D}"/>
          </ac:spMkLst>
        </pc:spChg>
        <pc:spChg chg="add mod">
          <ac:chgData name="Cesar Augusto Lopez Gallego" userId="0dfa9112-9251-4882-b472-cf2dfcee09d1" providerId="ADAL" clId="{52D1551F-EFFE-4F26-A72A-DE7F6A8B5952}" dt="2024-09-26T23:05:41.338" v="1561" actId="1076"/>
          <ac:spMkLst>
            <pc:docMk/>
            <pc:sldMk cId="1614904993" sldId="531"/>
            <ac:spMk id="6" creationId="{A360B824-6A13-430A-A5A3-D26D26FB46C8}"/>
          </ac:spMkLst>
        </pc:spChg>
      </pc:sldChg>
      <pc:sldChg chg="addSp delSp modSp add del mod">
        <pc:chgData name="Cesar Augusto Lopez Gallego" userId="0dfa9112-9251-4882-b472-cf2dfcee09d1" providerId="ADAL" clId="{52D1551F-EFFE-4F26-A72A-DE7F6A8B5952}" dt="2024-09-27T00:45:33.495" v="2580" actId="47"/>
        <pc:sldMkLst>
          <pc:docMk/>
          <pc:sldMk cId="1303145447" sldId="532"/>
        </pc:sldMkLst>
        <pc:spChg chg="mod">
          <ac:chgData name="Cesar Augusto Lopez Gallego" userId="0dfa9112-9251-4882-b472-cf2dfcee09d1" providerId="ADAL" clId="{52D1551F-EFFE-4F26-A72A-DE7F6A8B5952}" dt="2024-09-27T00:18:48.026" v="1947" actId="1076"/>
          <ac:spMkLst>
            <pc:docMk/>
            <pc:sldMk cId="1303145447" sldId="532"/>
            <ac:spMk id="5" creationId="{A3A6CC6A-FD32-4EF6-807B-E7D1CC25D8D1}"/>
          </ac:spMkLst>
        </pc:spChg>
        <pc:picChg chg="add del">
          <ac:chgData name="Cesar Augusto Lopez Gallego" userId="0dfa9112-9251-4882-b472-cf2dfcee09d1" providerId="ADAL" clId="{52D1551F-EFFE-4F26-A72A-DE7F6A8B5952}" dt="2024-09-26T23:27:25.930" v="1616" actId="22"/>
          <ac:picMkLst>
            <pc:docMk/>
            <pc:sldMk cId="1303145447" sldId="532"/>
            <ac:picMk id="3" creationId="{C44E4DCE-8C6F-498A-A935-4F0D2A680867}"/>
          </ac:picMkLst>
        </pc:picChg>
      </pc:sldChg>
      <pc:sldChg chg="addSp delSp new del mod">
        <pc:chgData name="Cesar Augusto Lopez Gallego" userId="0dfa9112-9251-4882-b472-cf2dfcee09d1" providerId="ADAL" clId="{52D1551F-EFFE-4F26-A72A-DE7F6A8B5952}" dt="2024-09-26T23:27:00.392" v="1611" actId="2696"/>
        <pc:sldMkLst>
          <pc:docMk/>
          <pc:sldMk cId="2306799720" sldId="532"/>
        </pc:sldMkLst>
        <pc:spChg chg="del">
          <ac:chgData name="Cesar Augusto Lopez Gallego" userId="0dfa9112-9251-4882-b472-cf2dfcee09d1" providerId="ADAL" clId="{52D1551F-EFFE-4F26-A72A-DE7F6A8B5952}" dt="2024-09-26T23:10:19.970" v="1563" actId="478"/>
          <ac:spMkLst>
            <pc:docMk/>
            <pc:sldMk cId="2306799720" sldId="532"/>
            <ac:spMk id="2" creationId="{31214C8A-F12A-4A98-99FA-A6012E84CC77}"/>
          </ac:spMkLst>
        </pc:spChg>
        <pc:spChg chg="del">
          <ac:chgData name="Cesar Augusto Lopez Gallego" userId="0dfa9112-9251-4882-b472-cf2dfcee09d1" providerId="ADAL" clId="{52D1551F-EFFE-4F26-A72A-DE7F6A8B5952}" dt="2024-09-26T23:10:19.970" v="1563" actId="478"/>
          <ac:spMkLst>
            <pc:docMk/>
            <pc:sldMk cId="2306799720" sldId="532"/>
            <ac:spMk id="3" creationId="{FBD31FB9-5BC8-4E04-A09C-66C5BCD7FD61}"/>
          </ac:spMkLst>
        </pc:spChg>
        <pc:spChg chg="add">
          <ac:chgData name="Cesar Augusto Lopez Gallego" userId="0dfa9112-9251-4882-b472-cf2dfcee09d1" providerId="ADAL" clId="{52D1551F-EFFE-4F26-A72A-DE7F6A8B5952}" dt="2024-09-26T23:10:22.405" v="1564" actId="22"/>
          <ac:spMkLst>
            <pc:docMk/>
            <pc:sldMk cId="2306799720" sldId="532"/>
            <ac:spMk id="5" creationId="{A3A6CC6A-FD32-4EF6-807B-E7D1CC25D8D1}"/>
          </ac:spMkLst>
        </pc:spChg>
      </pc:sldChg>
      <pc:sldChg chg="addSp delSp modSp new del mod">
        <pc:chgData name="Cesar Augusto Lopez Gallego" userId="0dfa9112-9251-4882-b472-cf2dfcee09d1" providerId="ADAL" clId="{52D1551F-EFFE-4F26-A72A-DE7F6A8B5952}" dt="2024-09-26T23:27:00.392" v="1611" actId="2696"/>
        <pc:sldMkLst>
          <pc:docMk/>
          <pc:sldMk cId="232835184" sldId="533"/>
        </pc:sldMkLst>
        <pc:spChg chg="del">
          <ac:chgData name="Cesar Augusto Lopez Gallego" userId="0dfa9112-9251-4882-b472-cf2dfcee09d1" providerId="ADAL" clId="{52D1551F-EFFE-4F26-A72A-DE7F6A8B5952}" dt="2024-09-26T23:19:23.885" v="1607" actId="478"/>
          <ac:spMkLst>
            <pc:docMk/>
            <pc:sldMk cId="232835184" sldId="533"/>
            <ac:spMk id="2" creationId="{7FC83060-6241-4116-BB74-10FCA74449A1}"/>
          </ac:spMkLst>
        </pc:spChg>
        <pc:spChg chg="del">
          <ac:chgData name="Cesar Augusto Lopez Gallego" userId="0dfa9112-9251-4882-b472-cf2dfcee09d1" providerId="ADAL" clId="{52D1551F-EFFE-4F26-A72A-DE7F6A8B5952}" dt="2024-09-26T23:19:23.885" v="1607" actId="478"/>
          <ac:spMkLst>
            <pc:docMk/>
            <pc:sldMk cId="232835184" sldId="533"/>
            <ac:spMk id="3" creationId="{0D7F833E-17F8-4BC3-BEFB-491DA030D584}"/>
          </ac:spMkLst>
        </pc:spChg>
        <pc:spChg chg="add mod">
          <ac:chgData name="Cesar Augusto Lopez Gallego" userId="0dfa9112-9251-4882-b472-cf2dfcee09d1" providerId="ADAL" clId="{52D1551F-EFFE-4F26-A72A-DE7F6A8B5952}" dt="2024-09-26T23:19:33.274" v="1610" actId="1076"/>
          <ac:spMkLst>
            <pc:docMk/>
            <pc:sldMk cId="232835184" sldId="533"/>
            <ac:spMk id="5" creationId="{B87DBD95-EEED-4741-A55D-07C2AA923FE2}"/>
          </ac:spMkLst>
        </pc:spChg>
      </pc:sldChg>
      <pc:sldChg chg="modSp add del mod">
        <pc:chgData name="Cesar Augusto Lopez Gallego" userId="0dfa9112-9251-4882-b472-cf2dfcee09d1" providerId="ADAL" clId="{52D1551F-EFFE-4F26-A72A-DE7F6A8B5952}" dt="2024-09-27T01:07:59.514" v="2940" actId="47"/>
        <pc:sldMkLst>
          <pc:docMk/>
          <pc:sldMk cId="1641711636" sldId="533"/>
        </pc:sldMkLst>
        <pc:spChg chg="mod">
          <ac:chgData name="Cesar Augusto Lopez Gallego" userId="0dfa9112-9251-4882-b472-cf2dfcee09d1" providerId="ADAL" clId="{52D1551F-EFFE-4F26-A72A-DE7F6A8B5952}" dt="2024-09-27T00:30:55.384" v="2391" actId="20577"/>
          <ac:spMkLst>
            <pc:docMk/>
            <pc:sldMk cId="1641711636" sldId="533"/>
            <ac:spMk id="5" creationId="{B87DBD95-EEED-4741-A55D-07C2AA923FE2}"/>
          </ac:spMkLst>
        </pc:spChg>
      </pc:sldChg>
      <pc:sldChg chg="addSp delSp modSp add del mod">
        <pc:chgData name="Cesar Augusto Lopez Gallego" userId="0dfa9112-9251-4882-b472-cf2dfcee09d1" providerId="ADAL" clId="{52D1551F-EFFE-4F26-A72A-DE7F6A8B5952}" dt="2024-09-27T01:39:44.310" v="3426" actId="47"/>
        <pc:sldMkLst>
          <pc:docMk/>
          <pc:sldMk cId="2571777242" sldId="534"/>
        </pc:sldMkLst>
        <pc:spChg chg="del">
          <ac:chgData name="Cesar Augusto Lopez Gallego" userId="0dfa9112-9251-4882-b472-cf2dfcee09d1" providerId="ADAL" clId="{52D1551F-EFFE-4F26-A72A-DE7F6A8B5952}" dt="2024-09-27T01:26:03.795" v="3151" actId="478"/>
          <ac:spMkLst>
            <pc:docMk/>
            <pc:sldMk cId="2571777242" sldId="534"/>
            <ac:spMk id="4" creationId="{443C66C7-CE8B-4CB9-90FF-A9B15AEC402D}"/>
          </ac:spMkLst>
        </pc:spChg>
        <pc:spChg chg="add mod">
          <ac:chgData name="Cesar Augusto Lopez Gallego" userId="0dfa9112-9251-4882-b472-cf2dfcee09d1" providerId="ADAL" clId="{52D1551F-EFFE-4F26-A72A-DE7F6A8B5952}" dt="2024-09-27T01:26:56.965" v="3211" actId="20577"/>
          <ac:spMkLst>
            <pc:docMk/>
            <pc:sldMk cId="2571777242" sldId="534"/>
            <ac:spMk id="5" creationId="{3C90AA3F-7FE7-4C63-88CA-CBDDB4174EB8}"/>
          </ac:spMkLst>
        </pc:spChg>
        <pc:spChg chg="del mod">
          <ac:chgData name="Cesar Augusto Lopez Gallego" userId="0dfa9112-9251-4882-b472-cf2dfcee09d1" providerId="ADAL" clId="{52D1551F-EFFE-4F26-A72A-DE7F6A8B5952}" dt="2024-09-27T01:12:39.997" v="2991"/>
          <ac:spMkLst>
            <pc:docMk/>
            <pc:sldMk cId="2571777242" sldId="534"/>
            <ac:spMk id="6" creationId="{A360B824-6A13-430A-A5A3-D26D26FB46C8}"/>
          </ac:spMkLst>
        </pc:spChg>
        <pc:spChg chg="mod">
          <ac:chgData name="Cesar Augusto Lopez Gallego" userId="0dfa9112-9251-4882-b472-cf2dfcee09d1" providerId="ADAL" clId="{52D1551F-EFFE-4F26-A72A-DE7F6A8B5952}" dt="2024-09-27T01:26:04.505" v="3152"/>
          <ac:spMkLst>
            <pc:docMk/>
            <pc:sldMk cId="2571777242" sldId="534"/>
            <ac:spMk id="8" creationId="{F9DED152-C083-4B13-93E4-9D658930B0DC}"/>
          </ac:spMkLst>
        </pc:spChg>
        <pc:spChg chg="mod">
          <ac:chgData name="Cesar Augusto Lopez Gallego" userId="0dfa9112-9251-4882-b472-cf2dfcee09d1" providerId="ADAL" clId="{52D1551F-EFFE-4F26-A72A-DE7F6A8B5952}" dt="2024-09-27T01:26:04.505" v="3152"/>
          <ac:spMkLst>
            <pc:docMk/>
            <pc:sldMk cId="2571777242" sldId="534"/>
            <ac:spMk id="9" creationId="{77984498-81A4-4851-99DB-68B3309C2C1E}"/>
          </ac:spMkLst>
        </pc:spChg>
        <pc:grpChg chg="add mod">
          <ac:chgData name="Cesar Augusto Lopez Gallego" userId="0dfa9112-9251-4882-b472-cf2dfcee09d1" providerId="ADAL" clId="{52D1551F-EFFE-4F26-A72A-DE7F6A8B5952}" dt="2024-09-27T01:26:04.505" v="3152"/>
          <ac:grpSpMkLst>
            <pc:docMk/>
            <pc:sldMk cId="2571777242" sldId="534"/>
            <ac:grpSpMk id="7" creationId="{4109411A-EB66-4F4B-A0C6-B9219AA49164}"/>
          </ac:grpSpMkLst>
        </pc:grpChg>
      </pc:sldChg>
      <pc:sldChg chg="addSp delSp modSp new del mod">
        <pc:chgData name="Cesar Augusto Lopez Gallego" userId="0dfa9112-9251-4882-b472-cf2dfcee09d1" providerId="ADAL" clId="{52D1551F-EFFE-4F26-A72A-DE7F6A8B5952}" dt="2024-09-27T01:08:15.864" v="2941" actId="47"/>
        <pc:sldMkLst>
          <pc:docMk/>
          <pc:sldMk cId="1272607750" sldId="535"/>
        </pc:sldMkLst>
        <pc:spChg chg="del">
          <ac:chgData name="Cesar Augusto Lopez Gallego" userId="0dfa9112-9251-4882-b472-cf2dfcee09d1" providerId="ADAL" clId="{52D1551F-EFFE-4F26-A72A-DE7F6A8B5952}" dt="2024-09-26T23:27:35.336" v="1618" actId="478"/>
          <ac:spMkLst>
            <pc:docMk/>
            <pc:sldMk cId="1272607750" sldId="535"/>
            <ac:spMk id="2" creationId="{094043C9-7CE2-4C4C-93C1-AB1B421ABE9D}"/>
          </ac:spMkLst>
        </pc:spChg>
        <pc:spChg chg="del">
          <ac:chgData name="Cesar Augusto Lopez Gallego" userId="0dfa9112-9251-4882-b472-cf2dfcee09d1" providerId="ADAL" clId="{52D1551F-EFFE-4F26-A72A-DE7F6A8B5952}" dt="2024-09-26T23:27:35.336" v="1618" actId="478"/>
          <ac:spMkLst>
            <pc:docMk/>
            <pc:sldMk cId="1272607750" sldId="535"/>
            <ac:spMk id="3" creationId="{1F97730B-88CF-4DA3-94C2-B20A28C6FA55}"/>
          </ac:spMkLst>
        </pc:spChg>
        <pc:picChg chg="add mod">
          <ac:chgData name="Cesar Augusto Lopez Gallego" userId="0dfa9112-9251-4882-b472-cf2dfcee09d1" providerId="ADAL" clId="{52D1551F-EFFE-4F26-A72A-DE7F6A8B5952}" dt="2024-09-26T23:27:43.944" v="1624" actId="1076"/>
          <ac:picMkLst>
            <pc:docMk/>
            <pc:sldMk cId="1272607750" sldId="535"/>
            <ac:picMk id="5" creationId="{65821B96-D7E5-4342-90FC-4C41218EF398}"/>
          </ac:picMkLst>
        </pc:picChg>
      </pc:sldChg>
      <pc:sldChg chg="add setBg">
        <pc:chgData name="Cesar Augusto Lopez Gallego" userId="0dfa9112-9251-4882-b472-cf2dfcee09d1" providerId="ADAL" clId="{52D1551F-EFFE-4F26-A72A-DE7F6A8B5952}" dt="2024-09-26T23:36:28.832" v="1646"/>
        <pc:sldMkLst>
          <pc:docMk/>
          <pc:sldMk cId="831439634" sldId="536"/>
        </pc:sldMkLst>
      </pc:sldChg>
      <pc:sldChg chg="add setBg">
        <pc:chgData name="Cesar Augusto Lopez Gallego" userId="0dfa9112-9251-4882-b472-cf2dfcee09d1" providerId="ADAL" clId="{52D1551F-EFFE-4F26-A72A-DE7F6A8B5952}" dt="2024-09-26T23:51:56.174" v="1767"/>
        <pc:sldMkLst>
          <pc:docMk/>
          <pc:sldMk cId="1957502561" sldId="537"/>
        </pc:sldMkLst>
      </pc:sldChg>
      <pc:sldChg chg="addSp delSp modSp new mod">
        <pc:chgData name="Cesar Augusto Lopez Gallego" userId="0dfa9112-9251-4882-b472-cf2dfcee09d1" providerId="ADAL" clId="{52D1551F-EFFE-4F26-A72A-DE7F6A8B5952}" dt="2024-09-27T01:09:26.649" v="2944" actId="403"/>
        <pc:sldMkLst>
          <pc:docMk/>
          <pc:sldMk cId="707576311" sldId="538"/>
        </pc:sldMkLst>
        <pc:spChg chg="del">
          <ac:chgData name="Cesar Augusto Lopez Gallego" userId="0dfa9112-9251-4882-b472-cf2dfcee09d1" providerId="ADAL" clId="{52D1551F-EFFE-4F26-A72A-DE7F6A8B5952}" dt="2024-09-27T00:19:14.842" v="1949" actId="478"/>
          <ac:spMkLst>
            <pc:docMk/>
            <pc:sldMk cId="707576311" sldId="538"/>
            <ac:spMk id="2" creationId="{4478761F-27B5-4B9B-984D-5E7A2A8BB562}"/>
          </ac:spMkLst>
        </pc:spChg>
        <pc:spChg chg="del mod">
          <ac:chgData name="Cesar Augusto Lopez Gallego" userId="0dfa9112-9251-4882-b472-cf2dfcee09d1" providerId="ADAL" clId="{52D1551F-EFFE-4F26-A72A-DE7F6A8B5952}" dt="2024-09-27T00:19:28.146" v="1953" actId="478"/>
          <ac:spMkLst>
            <pc:docMk/>
            <pc:sldMk cId="707576311" sldId="538"/>
            <ac:spMk id="3" creationId="{95A8F119-A447-4603-BBBF-D511C1C81260}"/>
          </ac:spMkLst>
        </pc:spChg>
        <pc:spChg chg="add mod">
          <ac:chgData name="Cesar Augusto Lopez Gallego" userId="0dfa9112-9251-4882-b472-cf2dfcee09d1" providerId="ADAL" clId="{52D1551F-EFFE-4F26-A72A-DE7F6A8B5952}" dt="2024-09-27T00:19:19.790" v="1950"/>
          <ac:spMkLst>
            <pc:docMk/>
            <pc:sldMk cId="707576311" sldId="538"/>
            <ac:spMk id="5" creationId="{5BD6A9D5-8E3E-4BCA-A104-E11D6F052291}"/>
          </ac:spMkLst>
        </pc:spChg>
        <pc:spChg chg="add mod">
          <ac:chgData name="Cesar Augusto Lopez Gallego" userId="0dfa9112-9251-4882-b472-cf2dfcee09d1" providerId="ADAL" clId="{52D1551F-EFFE-4F26-A72A-DE7F6A8B5952}" dt="2024-09-27T00:19:19.790" v="1950"/>
          <ac:spMkLst>
            <pc:docMk/>
            <pc:sldMk cId="707576311" sldId="538"/>
            <ac:spMk id="6" creationId="{BA0A29B4-4D04-4F69-863E-B1320CD30BBF}"/>
          </ac:spMkLst>
        </pc:spChg>
        <pc:spChg chg="add del mod">
          <ac:chgData name="Cesar Augusto Lopez Gallego" userId="0dfa9112-9251-4882-b472-cf2dfcee09d1" providerId="ADAL" clId="{52D1551F-EFFE-4F26-A72A-DE7F6A8B5952}" dt="2024-09-27T00:46:50.910" v="2608" actId="12084"/>
          <ac:spMkLst>
            <pc:docMk/>
            <pc:sldMk cId="707576311" sldId="538"/>
            <ac:spMk id="8" creationId="{EB36DC0E-95F6-42C4-904A-989F75B68784}"/>
          </ac:spMkLst>
        </pc:spChg>
        <pc:spChg chg="add mod ord">
          <ac:chgData name="Cesar Augusto Lopez Gallego" userId="0dfa9112-9251-4882-b472-cf2dfcee09d1" providerId="ADAL" clId="{52D1551F-EFFE-4F26-A72A-DE7F6A8B5952}" dt="2024-09-27T01:09:26.649" v="2944" actId="403"/>
          <ac:spMkLst>
            <pc:docMk/>
            <pc:sldMk cId="707576311" sldId="538"/>
            <ac:spMk id="9" creationId="{748E24F8-B3C8-4636-9AB4-254D8EB338BF}"/>
          </ac:spMkLst>
        </pc:spChg>
        <pc:grpChg chg="add mod">
          <ac:chgData name="Cesar Augusto Lopez Gallego" userId="0dfa9112-9251-4882-b472-cf2dfcee09d1" providerId="ADAL" clId="{52D1551F-EFFE-4F26-A72A-DE7F6A8B5952}" dt="2024-09-27T00:22:33.763" v="1995" actId="1076"/>
          <ac:grpSpMkLst>
            <pc:docMk/>
            <pc:sldMk cId="707576311" sldId="538"/>
            <ac:grpSpMk id="4" creationId="{A318F77E-A269-480C-AF95-B74551422349}"/>
          </ac:grpSpMkLst>
        </pc:grpChg>
        <pc:graphicFrameChg chg="add mod">
          <ac:chgData name="Cesar Augusto Lopez Gallego" userId="0dfa9112-9251-4882-b472-cf2dfcee09d1" providerId="ADAL" clId="{52D1551F-EFFE-4F26-A72A-DE7F6A8B5952}" dt="2024-09-27T01:02:03.392" v="2914" actId="478"/>
          <ac:graphicFrameMkLst>
            <pc:docMk/>
            <pc:sldMk cId="707576311" sldId="538"/>
            <ac:graphicFrameMk id="10" creationId="{ECA9BB96-7206-47E5-91DD-70B81643DA0C}"/>
          </ac:graphicFrameMkLst>
        </pc:graphicFrameChg>
        <pc:graphicFrameChg chg="add del mod">
          <ac:chgData name="Cesar Augusto Lopez Gallego" userId="0dfa9112-9251-4882-b472-cf2dfcee09d1" providerId="ADAL" clId="{52D1551F-EFFE-4F26-A72A-DE7F6A8B5952}" dt="2024-09-27T00:54:35.009" v="2750"/>
          <ac:graphicFrameMkLst>
            <pc:docMk/>
            <pc:sldMk cId="707576311" sldId="538"/>
            <ac:graphicFrameMk id="11" creationId="{446498E9-AD31-4D4B-A00B-074868490DA8}"/>
          </ac:graphicFrameMkLst>
        </pc:graphicFrameChg>
      </pc:sldChg>
      <pc:sldChg chg="addSp delSp modSp new mod">
        <pc:chgData name="Cesar Augusto Lopez Gallego" userId="0dfa9112-9251-4882-b472-cf2dfcee09d1" providerId="ADAL" clId="{52D1551F-EFFE-4F26-A72A-DE7F6A8B5952}" dt="2024-09-27T20:10:05.161" v="5760" actId="113"/>
        <pc:sldMkLst>
          <pc:docMk/>
          <pc:sldMk cId="3788749339" sldId="539"/>
        </pc:sldMkLst>
        <pc:spChg chg="del">
          <ac:chgData name="Cesar Augusto Lopez Gallego" userId="0dfa9112-9251-4882-b472-cf2dfcee09d1" providerId="ADAL" clId="{52D1551F-EFFE-4F26-A72A-DE7F6A8B5952}" dt="2024-09-27T00:29:27.406" v="2364" actId="478"/>
          <ac:spMkLst>
            <pc:docMk/>
            <pc:sldMk cId="3788749339" sldId="539"/>
            <ac:spMk id="2" creationId="{146CC5F9-D2FA-464D-8C40-460609E006D8}"/>
          </ac:spMkLst>
        </pc:spChg>
        <pc:spChg chg="del">
          <ac:chgData name="Cesar Augusto Lopez Gallego" userId="0dfa9112-9251-4882-b472-cf2dfcee09d1" providerId="ADAL" clId="{52D1551F-EFFE-4F26-A72A-DE7F6A8B5952}" dt="2024-09-27T00:29:27.406" v="2364" actId="478"/>
          <ac:spMkLst>
            <pc:docMk/>
            <pc:sldMk cId="3788749339" sldId="539"/>
            <ac:spMk id="3" creationId="{037EE4CB-3A92-4D84-9259-F5B4EA56C66B}"/>
          </ac:spMkLst>
        </pc:spChg>
        <pc:spChg chg="add del mod">
          <ac:chgData name="Cesar Augusto Lopez Gallego" userId="0dfa9112-9251-4882-b472-cf2dfcee09d1" providerId="ADAL" clId="{52D1551F-EFFE-4F26-A72A-DE7F6A8B5952}" dt="2024-09-27T00:30:16.208" v="2383" actId="22"/>
          <ac:spMkLst>
            <pc:docMk/>
            <pc:sldMk cId="3788749339" sldId="539"/>
            <ac:spMk id="5" creationId="{CC1884A4-9A2C-49E5-91ED-A1E509B67C09}"/>
          </ac:spMkLst>
        </pc:spChg>
        <pc:spChg chg="add del mod">
          <ac:chgData name="Cesar Augusto Lopez Gallego" userId="0dfa9112-9251-4882-b472-cf2dfcee09d1" providerId="ADAL" clId="{52D1551F-EFFE-4F26-A72A-DE7F6A8B5952}" dt="2024-09-27T00:33:47.755" v="2433" actId="12084"/>
          <ac:spMkLst>
            <pc:docMk/>
            <pc:sldMk cId="3788749339" sldId="539"/>
            <ac:spMk id="7" creationId="{F3323799-53F8-4237-B870-6660322099D8}"/>
          </ac:spMkLst>
        </pc:spChg>
        <pc:spChg chg="add mod">
          <ac:chgData name="Cesar Augusto Lopez Gallego" userId="0dfa9112-9251-4882-b472-cf2dfcee09d1" providerId="ADAL" clId="{52D1551F-EFFE-4F26-A72A-DE7F6A8B5952}" dt="2024-09-27T00:43:22.229" v="2571"/>
          <ac:spMkLst>
            <pc:docMk/>
            <pc:sldMk cId="3788749339" sldId="539"/>
            <ac:spMk id="10" creationId="{F206AA82-7645-4CE4-9986-F2F57B28F1B5}"/>
          </ac:spMkLst>
        </pc:spChg>
        <pc:spChg chg="add mod">
          <ac:chgData name="Cesar Augusto Lopez Gallego" userId="0dfa9112-9251-4882-b472-cf2dfcee09d1" providerId="ADAL" clId="{52D1551F-EFFE-4F26-A72A-DE7F6A8B5952}" dt="2024-09-27T00:51:56.404" v="2667" actId="20577"/>
          <ac:spMkLst>
            <pc:docMk/>
            <pc:sldMk cId="3788749339" sldId="539"/>
            <ac:spMk id="11" creationId="{5D78AB62-0D82-4CEE-B409-87D88BC45F97}"/>
          </ac:spMkLst>
        </pc:spChg>
        <pc:spChg chg="add mod ord">
          <ac:chgData name="Cesar Augusto Lopez Gallego" userId="0dfa9112-9251-4882-b472-cf2dfcee09d1" providerId="ADAL" clId="{52D1551F-EFFE-4F26-A72A-DE7F6A8B5952}" dt="2024-09-27T00:59:10.216" v="2891" actId="20577"/>
          <ac:spMkLst>
            <pc:docMk/>
            <pc:sldMk cId="3788749339" sldId="539"/>
            <ac:spMk id="12" creationId="{E78ADE4B-CC7E-41ED-9DC4-4330A56B2037}"/>
          </ac:spMkLst>
        </pc:spChg>
        <pc:grpChg chg="add mod">
          <ac:chgData name="Cesar Augusto Lopez Gallego" userId="0dfa9112-9251-4882-b472-cf2dfcee09d1" providerId="ADAL" clId="{52D1551F-EFFE-4F26-A72A-DE7F6A8B5952}" dt="2024-09-27T00:43:28.390" v="2572" actId="1076"/>
          <ac:grpSpMkLst>
            <pc:docMk/>
            <pc:sldMk cId="3788749339" sldId="539"/>
            <ac:grpSpMk id="9" creationId="{4EAAC33E-4492-4917-97AB-DC18BD7B0BF0}"/>
          </ac:grpSpMkLst>
        </pc:grpChg>
        <pc:graphicFrameChg chg="add mod modGraphic">
          <ac:chgData name="Cesar Augusto Lopez Gallego" userId="0dfa9112-9251-4882-b472-cf2dfcee09d1" providerId="ADAL" clId="{52D1551F-EFFE-4F26-A72A-DE7F6A8B5952}" dt="2024-09-27T20:10:05.161" v="5760" actId="113"/>
          <ac:graphicFrameMkLst>
            <pc:docMk/>
            <pc:sldMk cId="3788749339" sldId="539"/>
            <ac:graphicFrameMk id="8" creationId="{7312145E-4925-41E9-8F77-F53689E7CF75}"/>
          </ac:graphicFrameMkLst>
        </pc:graphicFrameChg>
        <pc:graphicFrameChg chg="add mod">
          <ac:chgData name="Cesar Augusto Lopez Gallego" userId="0dfa9112-9251-4882-b472-cf2dfcee09d1" providerId="ADAL" clId="{52D1551F-EFFE-4F26-A72A-DE7F6A8B5952}" dt="2024-09-27T20:09:56.682" v="5758" actId="113"/>
          <ac:graphicFrameMkLst>
            <pc:docMk/>
            <pc:sldMk cId="3788749339" sldId="539"/>
            <ac:graphicFrameMk id="13" creationId="{87668594-47BA-4ADC-9F9B-C1C2CED4809A}"/>
          </ac:graphicFrameMkLst>
        </pc:graphicFrameChg>
        <pc:cxnChg chg="add mod">
          <ac:chgData name="Cesar Augusto Lopez Gallego" userId="0dfa9112-9251-4882-b472-cf2dfcee09d1" providerId="ADAL" clId="{52D1551F-EFFE-4F26-A72A-DE7F6A8B5952}" dt="2024-09-27T00:57:36.438" v="2771" actId="14100"/>
          <ac:cxnSpMkLst>
            <pc:docMk/>
            <pc:sldMk cId="3788749339" sldId="539"/>
            <ac:cxnSpMk id="15" creationId="{66703CA8-A0DC-40E4-8244-8634D75831E9}"/>
          </ac:cxnSpMkLst>
        </pc:cxnChg>
        <pc:cxnChg chg="add del mod">
          <ac:chgData name="Cesar Augusto Lopez Gallego" userId="0dfa9112-9251-4882-b472-cf2dfcee09d1" providerId="ADAL" clId="{52D1551F-EFFE-4F26-A72A-DE7F6A8B5952}" dt="2024-09-27T00:58:03.046" v="2778" actId="478"/>
          <ac:cxnSpMkLst>
            <pc:docMk/>
            <pc:sldMk cId="3788749339" sldId="539"/>
            <ac:cxnSpMk id="17" creationId="{DBE3AF94-C867-47F6-A8A8-114B5F85D8AA}"/>
          </ac:cxnSpMkLst>
        </pc:cxnChg>
        <pc:cxnChg chg="add mod">
          <ac:chgData name="Cesar Augusto Lopez Gallego" userId="0dfa9112-9251-4882-b472-cf2dfcee09d1" providerId="ADAL" clId="{52D1551F-EFFE-4F26-A72A-DE7F6A8B5952}" dt="2024-09-27T00:58:06.606" v="2779" actId="14100"/>
          <ac:cxnSpMkLst>
            <pc:docMk/>
            <pc:sldMk cId="3788749339" sldId="539"/>
            <ac:cxnSpMk id="20" creationId="{7FAD2C60-1513-4976-B1FE-E0CC45C93DF7}"/>
          </ac:cxnSpMkLst>
        </pc:cxnChg>
        <pc:cxnChg chg="add mod">
          <ac:chgData name="Cesar Augusto Lopez Gallego" userId="0dfa9112-9251-4882-b472-cf2dfcee09d1" providerId="ADAL" clId="{52D1551F-EFFE-4F26-A72A-DE7F6A8B5952}" dt="2024-09-27T00:58:27.358" v="2782" actId="14100"/>
          <ac:cxnSpMkLst>
            <pc:docMk/>
            <pc:sldMk cId="3788749339" sldId="539"/>
            <ac:cxnSpMk id="23" creationId="{096D3312-A9AF-4DF5-AAC7-75B22B1403F2}"/>
          </ac:cxnSpMkLst>
        </pc:cxnChg>
        <pc:cxnChg chg="add mod">
          <ac:chgData name="Cesar Augusto Lopez Gallego" userId="0dfa9112-9251-4882-b472-cf2dfcee09d1" providerId="ADAL" clId="{52D1551F-EFFE-4F26-A72A-DE7F6A8B5952}" dt="2024-09-27T00:59:43.831" v="2894" actId="14100"/>
          <ac:cxnSpMkLst>
            <pc:docMk/>
            <pc:sldMk cId="3788749339" sldId="539"/>
            <ac:cxnSpMk id="26" creationId="{691160EB-6813-410B-B02D-1EF4A10F7AD7}"/>
          </ac:cxnSpMkLst>
        </pc:cxnChg>
        <pc:cxnChg chg="add mod">
          <ac:chgData name="Cesar Augusto Lopez Gallego" userId="0dfa9112-9251-4882-b472-cf2dfcee09d1" providerId="ADAL" clId="{52D1551F-EFFE-4F26-A72A-DE7F6A8B5952}" dt="2024-09-27T00:59:59.823" v="2897" actId="14100"/>
          <ac:cxnSpMkLst>
            <pc:docMk/>
            <pc:sldMk cId="3788749339" sldId="539"/>
            <ac:cxnSpMk id="28" creationId="{C049F572-00FD-4EE6-914D-D19AE5260175}"/>
          </ac:cxnSpMkLst>
        </pc:cxnChg>
        <pc:cxnChg chg="add mod">
          <ac:chgData name="Cesar Augusto Lopez Gallego" userId="0dfa9112-9251-4882-b472-cf2dfcee09d1" providerId="ADAL" clId="{52D1551F-EFFE-4F26-A72A-DE7F6A8B5952}" dt="2024-09-27T01:00:33.119" v="2901" actId="14100"/>
          <ac:cxnSpMkLst>
            <pc:docMk/>
            <pc:sldMk cId="3788749339" sldId="539"/>
            <ac:cxnSpMk id="30" creationId="{C13AA3F5-9D1E-436E-849B-4BE849BEAA23}"/>
          </ac:cxnSpMkLst>
        </pc:cxnChg>
        <pc:cxnChg chg="add mod">
          <ac:chgData name="Cesar Augusto Lopez Gallego" userId="0dfa9112-9251-4882-b472-cf2dfcee09d1" providerId="ADAL" clId="{52D1551F-EFFE-4F26-A72A-DE7F6A8B5952}" dt="2024-09-27T01:01:00.711" v="2904" actId="14100"/>
          <ac:cxnSpMkLst>
            <pc:docMk/>
            <pc:sldMk cId="3788749339" sldId="539"/>
            <ac:cxnSpMk id="34" creationId="{B8D337D1-8B28-40EC-95F7-0CD2F623DFFE}"/>
          </ac:cxnSpMkLst>
        </pc:cxnChg>
        <pc:cxnChg chg="add mod">
          <ac:chgData name="Cesar Augusto Lopez Gallego" userId="0dfa9112-9251-4882-b472-cf2dfcee09d1" providerId="ADAL" clId="{52D1551F-EFFE-4F26-A72A-DE7F6A8B5952}" dt="2024-09-27T01:01:14.775" v="2907" actId="14100"/>
          <ac:cxnSpMkLst>
            <pc:docMk/>
            <pc:sldMk cId="3788749339" sldId="539"/>
            <ac:cxnSpMk id="36" creationId="{23A1592A-C926-48F6-BD6E-7CDB4E9055F0}"/>
          </ac:cxnSpMkLst>
        </pc:cxnChg>
        <pc:cxnChg chg="add mod">
          <ac:chgData name="Cesar Augusto Lopez Gallego" userId="0dfa9112-9251-4882-b472-cf2dfcee09d1" providerId="ADAL" clId="{52D1551F-EFFE-4F26-A72A-DE7F6A8B5952}" dt="2024-09-27T01:01:44.151" v="2910" actId="14100"/>
          <ac:cxnSpMkLst>
            <pc:docMk/>
            <pc:sldMk cId="3788749339" sldId="539"/>
            <ac:cxnSpMk id="39" creationId="{CB4C6831-8FD9-4F89-89C4-D10116FAC53B}"/>
          </ac:cxnSpMkLst>
        </pc:cxnChg>
        <pc:cxnChg chg="add mod">
          <ac:chgData name="Cesar Augusto Lopez Gallego" userId="0dfa9112-9251-4882-b472-cf2dfcee09d1" providerId="ADAL" clId="{52D1551F-EFFE-4F26-A72A-DE7F6A8B5952}" dt="2024-09-27T01:02:53.503" v="2918" actId="14100"/>
          <ac:cxnSpMkLst>
            <pc:docMk/>
            <pc:sldMk cId="3788749339" sldId="539"/>
            <ac:cxnSpMk id="42" creationId="{C85A93E4-BF08-4B2F-AA5E-670C45DA6B65}"/>
          </ac:cxnSpMkLst>
        </pc:cxnChg>
        <pc:cxnChg chg="add mod">
          <ac:chgData name="Cesar Augusto Lopez Gallego" userId="0dfa9112-9251-4882-b472-cf2dfcee09d1" providerId="ADAL" clId="{52D1551F-EFFE-4F26-A72A-DE7F6A8B5952}" dt="2024-09-27T01:03:25.064" v="2924" actId="14100"/>
          <ac:cxnSpMkLst>
            <pc:docMk/>
            <pc:sldMk cId="3788749339" sldId="539"/>
            <ac:cxnSpMk id="44" creationId="{F2AC93D3-2F23-4FC6-896D-6D268E04D97E}"/>
          </ac:cxnSpMkLst>
        </pc:cxnChg>
        <pc:cxnChg chg="add mod">
          <ac:chgData name="Cesar Augusto Lopez Gallego" userId="0dfa9112-9251-4882-b472-cf2dfcee09d1" providerId="ADAL" clId="{52D1551F-EFFE-4F26-A72A-DE7F6A8B5952}" dt="2024-09-27T01:03:21.407" v="2923" actId="14100"/>
          <ac:cxnSpMkLst>
            <pc:docMk/>
            <pc:sldMk cId="3788749339" sldId="539"/>
            <ac:cxnSpMk id="46" creationId="{A8C650B4-2E64-4770-B42C-12BC80B65225}"/>
          </ac:cxnSpMkLst>
        </pc:cxnChg>
        <pc:cxnChg chg="add mod">
          <ac:chgData name="Cesar Augusto Lopez Gallego" userId="0dfa9112-9251-4882-b472-cf2dfcee09d1" providerId="ADAL" clId="{52D1551F-EFFE-4F26-A72A-DE7F6A8B5952}" dt="2024-09-27T01:03:40.711" v="2927" actId="14100"/>
          <ac:cxnSpMkLst>
            <pc:docMk/>
            <pc:sldMk cId="3788749339" sldId="539"/>
            <ac:cxnSpMk id="50" creationId="{70B0AD27-DF4C-415C-A6BA-B0069FBCE227}"/>
          </ac:cxnSpMkLst>
        </pc:cxnChg>
        <pc:cxnChg chg="add mod">
          <ac:chgData name="Cesar Augusto Lopez Gallego" userId="0dfa9112-9251-4882-b472-cf2dfcee09d1" providerId="ADAL" clId="{52D1551F-EFFE-4F26-A72A-DE7F6A8B5952}" dt="2024-09-27T01:06:35.312" v="2931" actId="14100"/>
          <ac:cxnSpMkLst>
            <pc:docMk/>
            <pc:sldMk cId="3788749339" sldId="539"/>
            <ac:cxnSpMk id="53" creationId="{E544AF58-2A93-416C-98A7-DFBDBB79FDF7}"/>
          </ac:cxnSpMkLst>
        </pc:cxnChg>
      </pc:sldChg>
      <pc:sldChg chg="modSp new mod">
        <pc:chgData name="Cesar Augusto Lopez Gallego" userId="0dfa9112-9251-4882-b472-cf2dfcee09d1" providerId="ADAL" clId="{52D1551F-EFFE-4F26-A72A-DE7F6A8B5952}" dt="2024-09-27T01:01:54.825" v="2913" actId="404"/>
        <pc:sldMkLst>
          <pc:docMk/>
          <pc:sldMk cId="3649428529" sldId="540"/>
        </pc:sldMkLst>
        <pc:spChg chg="mod">
          <ac:chgData name="Cesar Augusto Lopez Gallego" userId="0dfa9112-9251-4882-b472-cf2dfcee09d1" providerId="ADAL" clId="{52D1551F-EFFE-4F26-A72A-DE7F6A8B5952}" dt="2024-09-27T01:01:54.825" v="2913" actId="404"/>
          <ac:spMkLst>
            <pc:docMk/>
            <pc:sldMk cId="3649428529" sldId="540"/>
            <ac:spMk id="2" creationId="{FA42BEE5-5152-4EEF-9B9C-CF0B8F353FC7}"/>
          </ac:spMkLst>
        </pc:spChg>
      </pc:sldChg>
      <pc:sldChg chg="addSp delSp modSp add mod ord">
        <pc:chgData name="Cesar Augusto Lopez Gallego" userId="0dfa9112-9251-4882-b472-cf2dfcee09d1" providerId="ADAL" clId="{52D1551F-EFFE-4F26-A72A-DE7F6A8B5952}" dt="2024-09-27T20:09:45.520" v="5757" actId="113"/>
        <pc:sldMkLst>
          <pc:docMk/>
          <pc:sldMk cId="3629268437" sldId="541"/>
        </pc:sldMkLst>
        <pc:spChg chg="mod">
          <ac:chgData name="Cesar Augusto Lopez Gallego" userId="0dfa9112-9251-4882-b472-cf2dfcee09d1" providerId="ADAL" clId="{52D1551F-EFFE-4F26-A72A-DE7F6A8B5952}" dt="2024-09-27T00:46:23.184" v="2607" actId="6549"/>
          <ac:spMkLst>
            <pc:docMk/>
            <pc:sldMk cId="3629268437" sldId="541"/>
            <ac:spMk id="12" creationId="{E78ADE4B-CC7E-41ED-9DC4-4330A56B2037}"/>
          </ac:spMkLst>
        </pc:spChg>
        <pc:spChg chg="mod">
          <ac:chgData name="Cesar Augusto Lopez Gallego" userId="0dfa9112-9251-4882-b472-cf2dfcee09d1" providerId="ADAL" clId="{52D1551F-EFFE-4F26-A72A-DE7F6A8B5952}" dt="2024-09-27T00:52:40.730" v="2691"/>
          <ac:spMkLst>
            <pc:docMk/>
            <pc:sldMk cId="3629268437" sldId="541"/>
            <ac:spMk id="13" creationId="{FA6F5AEA-DC0E-44C9-AEC9-782104AD35A9}"/>
          </ac:spMkLst>
        </pc:spChg>
        <pc:spChg chg="mod">
          <ac:chgData name="Cesar Augusto Lopez Gallego" userId="0dfa9112-9251-4882-b472-cf2dfcee09d1" providerId="ADAL" clId="{52D1551F-EFFE-4F26-A72A-DE7F6A8B5952}" dt="2024-09-27T00:52:40.730" v="2691"/>
          <ac:spMkLst>
            <pc:docMk/>
            <pc:sldMk cId="3629268437" sldId="541"/>
            <ac:spMk id="14" creationId="{EE3150BC-BD7F-45D1-AEF1-CD72D08AE1E2}"/>
          </ac:spMkLst>
        </pc:spChg>
        <pc:grpChg chg="add mod">
          <ac:chgData name="Cesar Augusto Lopez Gallego" userId="0dfa9112-9251-4882-b472-cf2dfcee09d1" providerId="ADAL" clId="{52D1551F-EFFE-4F26-A72A-DE7F6A8B5952}" dt="2024-09-27T00:52:40.730" v="2691"/>
          <ac:grpSpMkLst>
            <pc:docMk/>
            <pc:sldMk cId="3629268437" sldId="541"/>
            <ac:grpSpMk id="7" creationId="{8A71EAE4-4B0E-4FDE-B2CE-0F44723642B3}"/>
          </ac:grpSpMkLst>
        </pc:grpChg>
        <pc:grpChg chg="del">
          <ac:chgData name="Cesar Augusto Lopez Gallego" userId="0dfa9112-9251-4882-b472-cf2dfcee09d1" providerId="ADAL" clId="{52D1551F-EFFE-4F26-A72A-DE7F6A8B5952}" dt="2024-09-27T00:52:40.253" v="2690" actId="478"/>
          <ac:grpSpMkLst>
            <pc:docMk/>
            <pc:sldMk cId="3629268437" sldId="541"/>
            <ac:grpSpMk id="9" creationId="{4EAAC33E-4492-4917-97AB-DC18BD7B0BF0}"/>
          </ac:grpSpMkLst>
        </pc:grpChg>
        <pc:graphicFrameChg chg="mod">
          <ac:chgData name="Cesar Augusto Lopez Gallego" userId="0dfa9112-9251-4882-b472-cf2dfcee09d1" providerId="ADAL" clId="{52D1551F-EFFE-4F26-A72A-DE7F6A8B5952}" dt="2024-09-27T20:09:45.520" v="5757" actId="113"/>
          <ac:graphicFrameMkLst>
            <pc:docMk/>
            <pc:sldMk cId="3629268437" sldId="541"/>
            <ac:graphicFrameMk id="8" creationId="{7312145E-4925-41E9-8F77-F53689E7CF75}"/>
          </ac:graphicFrameMkLst>
        </pc:graphicFrameChg>
      </pc:sldChg>
      <pc:sldChg chg="addSp delSp modSp add mod">
        <pc:chgData name="Cesar Augusto Lopez Gallego" userId="0dfa9112-9251-4882-b472-cf2dfcee09d1" providerId="ADAL" clId="{52D1551F-EFFE-4F26-A72A-DE7F6A8B5952}" dt="2024-09-27T01:54:59.494" v="4218" actId="20577"/>
        <pc:sldMkLst>
          <pc:docMk/>
          <pc:sldMk cId="1812849470" sldId="542"/>
        </pc:sldMkLst>
        <pc:spChg chg="add del mod">
          <ac:chgData name="Cesar Augusto Lopez Gallego" userId="0dfa9112-9251-4882-b472-cf2dfcee09d1" providerId="ADAL" clId="{52D1551F-EFFE-4F26-A72A-DE7F6A8B5952}" dt="2024-09-27T01:43:26.938" v="3444"/>
          <ac:spMkLst>
            <pc:docMk/>
            <pc:sldMk cId="1812849470" sldId="542"/>
            <ac:spMk id="7" creationId="{8B4BD878-39BC-417D-8718-F85BF1B2CE5F}"/>
          </ac:spMkLst>
        </pc:spChg>
        <pc:spChg chg="mod">
          <ac:chgData name="Cesar Augusto Lopez Gallego" userId="0dfa9112-9251-4882-b472-cf2dfcee09d1" providerId="ADAL" clId="{52D1551F-EFFE-4F26-A72A-DE7F6A8B5952}" dt="2024-09-27T01:32:55.397" v="3313" actId="20577"/>
          <ac:spMkLst>
            <pc:docMk/>
            <pc:sldMk cId="1812849470" sldId="542"/>
            <ac:spMk id="9" creationId="{748E24F8-B3C8-4636-9AB4-254D8EB338BF}"/>
          </ac:spMkLst>
        </pc:spChg>
        <pc:spChg chg="mod">
          <ac:chgData name="Cesar Augusto Lopez Gallego" userId="0dfa9112-9251-4882-b472-cf2dfcee09d1" providerId="ADAL" clId="{52D1551F-EFFE-4F26-A72A-DE7F6A8B5952}" dt="2024-09-27T01:43:24.877" v="3443"/>
          <ac:spMkLst>
            <pc:docMk/>
            <pc:sldMk cId="1812849470" sldId="542"/>
            <ac:spMk id="11" creationId="{20D7C0DC-7AF1-48B9-9A0C-29C4813742B2}"/>
          </ac:spMkLst>
        </pc:spChg>
        <pc:spChg chg="mod">
          <ac:chgData name="Cesar Augusto Lopez Gallego" userId="0dfa9112-9251-4882-b472-cf2dfcee09d1" providerId="ADAL" clId="{52D1551F-EFFE-4F26-A72A-DE7F6A8B5952}" dt="2024-09-27T01:43:24.877" v="3443"/>
          <ac:spMkLst>
            <pc:docMk/>
            <pc:sldMk cId="1812849470" sldId="542"/>
            <ac:spMk id="12" creationId="{AD59E862-F5BB-4AA3-82F9-3B2A2DF50F67}"/>
          </ac:spMkLst>
        </pc:spChg>
        <pc:grpChg chg="add del mod">
          <ac:chgData name="Cesar Augusto Lopez Gallego" userId="0dfa9112-9251-4882-b472-cf2dfcee09d1" providerId="ADAL" clId="{52D1551F-EFFE-4F26-A72A-DE7F6A8B5952}" dt="2024-09-27T01:43:26.938" v="3444"/>
          <ac:grpSpMkLst>
            <pc:docMk/>
            <pc:sldMk cId="1812849470" sldId="542"/>
            <ac:grpSpMk id="8" creationId="{58A95F4C-90C9-46A5-885F-821B0B0FE14E}"/>
          </ac:grpSpMkLst>
        </pc:grpChg>
        <pc:graphicFrameChg chg="mod modGraphic">
          <ac:chgData name="Cesar Augusto Lopez Gallego" userId="0dfa9112-9251-4882-b472-cf2dfcee09d1" providerId="ADAL" clId="{52D1551F-EFFE-4F26-A72A-DE7F6A8B5952}" dt="2024-09-27T01:54:59.494" v="4218" actId="20577"/>
          <ac:graphicFrameMkLst>
            <pc:docMk/>
            <pc:sldMk cId="1812849470" sldId="542"/>
            <ac:graphicFrameMk id="10" creationId="{ECA9BB96-7206-47E5-91DD-70B81643DA0C}"/>
          </ac:graphicFrameMkLst>
        </pc:graphicFrameChg>
      </pc:sldChg>
      <pc:sldChg chg="addSp delSp modSp new mod">
        <pc:chgData name="Cesar Augusto Lopez Gallego" userId="0dfa9112-9251-4882-b472-cf2dfcee09d1" providerId="ADAL" clId="{52D1551F-EFFE-4F26-A72A-DE7F6A8B5952}" dt="2024-09-27T01:51:14.951" v="4158" actId="1076"/>
        <pc:sldMkLst>
          <pc:docMk/>
          <pc:sldMk cId="4005166495" sldId="543"/>
        </pc:sldMkLst>
        <pc:spChg chg="del">
          <ac:chgData name="Cesar Augusto Lopez Gallego" userId="0dfa9112-9251-4882-b472-cf2dfcee09d1" providerId="ADAL" clId="{52D1551F-EFFE-4F26-A72A-DE7F6A8B5952}" dt="2024-09-27T01:43:31.231" v="3446" actId="478"/>
          <ac:spMkLst>
            <pc:docMk/>
            <pc:sldMk cId="4005166495" sldId="543"/>
            <ac:spMk id="2" creationId="{BF772785-0C02-4FD4-948C-E961028DDAF0}"/>
          </ac:spMkLst>
        </pc:spChg>
        <pc:spChg chg="del">
          <ac:chgData name="Cesar Augusto Lopez Gallego" userId="0dfa9112-9251-4882-b472-cf2dfcee09d1" providerId="ADAL" clId="{52D1551F-EFFE-4F26-A72A-DE7F6A8B5952}" dt="2024-09-27T01:43:31.231" v="3446" actId="478"/>
          <ac:spMkLst>
            <pc:docMk/>
            <pc:sldMk cId="4005166495" sldId="543"/>
            <ac:spMk id="3" creationId="{EB6CADDE-0766-4C2F-ADDF-4123898D6FB5}"/>
          </ac:spMkLst>
        </pc:spChg>
        <pc:spChg chg="add mod">
          <ac:chgData name="Cesar Augusto Lopez Gallego" userId="0dfa9112-9251-4882-b472-cf2dfcee09d1" providerId="ADAL" clId="{52D1551F-EFFE-4F26-A72A-DE7F6A8B5952}" dt="2024-09-27T01:43:38.207" v="3464" actId="20577"/>
          <ac:spMkLst>
            <pc:docMk/>
            <pc:sldMk cId="4005166495" sldId="543"/>
            <ac:spMk id="4" creationId="{3697FF47-24E3-48C6-BF4E-A1765D9C956B}"/>
          </ac:spMkLst>
        </pc:spChg>
        <pc:spChg chg="mod">
          <ac:chgData name="Cesar Augusto Lopez Gallego" userId="0dfa9112-9251-4882-b472-cf2dfcee09d1" providerId="ADAL" clId="{52D1551F-EFFE-4F26-A72A-DE7F6A8B5952}" dt="2024-09-27T01:43:31.822" v="3447"/>
          <ac:spMkLst>
            <pc:docMk/>
            <pc:sldMk cId="4005166495" sldId="543"/>
            <ac:spMk id="6" creationId="{104A7F1F-C31C-4E7D-AF08-F5C7D486797D}"/>
          </ac:spMkLst>
        </pc:spChg>
        <pc:spChg chg="mod">
          <ac:chgData name="Cesar Augusto Lopez Gallego" userId="0dfa9112-9251-4882-b472-cf2dfcee09d1" providerId="ADAL" clId="{52D1551F-EFFE-4F26-A72A-DE7F6A8B5952}" dt="2024-09-27T01:43:31.822" v="3447"/>
          <ac:spMkLst>
            <pc:docMk/>
            <pc:sldMk cId="4005166495" sldId="543"/>
            <ac:spMk id="7" creationId="{1B553254-3024-469D-8016-AD7D07315828}"/>
          </ac:spMkLst>
        </pc:spChg>
        <pc:spChg chg="add mod">
          <ac:chgData name="Cesar Augusto Lopez Gallego" userId="0dfa9112-9251-4882-b472-cf2dfcee09d1" providerId="ADAL" clId="{52D1551F-EFFE-4F26-A72A-DE7F6A8B5952}" dt="2024-09-27T01:47:08.823" v="3710" actId="13822"/>
          <ac:spMkLst>
            <pc:docMk/>
            <pc:sldMk cId="4005166495" sldId="543"/>
            <ac:spMk id="12" creationId="{31635C89-BFAA-4777-8813-C2B0C3B10093}"/>
          </ac:spMkLst>
        </pc:spChg>
        <pc:spChg chg="add mod">
          <ac:chgData name="Cesar Augusto Lopez Gallego" userId="0dfa9112-9251-4882-b472-cf2dfcee09d1" providerId="ADAL" clId="{52D1551F-EFFE-4F26-A72A-DE7F6A8B5952}" dt="2024-09-27T01:50:11.646" v="4074" actId="1076"/>
          <ac:spMkLst>
            <pc:docMk/>
            <pc:sldMk cId="4005166495" sldId="543"/>
            <ac:spMk id="15" creationId="{25F8D619-EAA0-4CEB-917B-9844D63D1A9B}"/>
          </ac:spMkLst>
        </pc:spChg>
        <pc:spChg chg="add mod">
          <ac:chgData name="Cesar Augusto Lopez Gallego" userId="0dfa9112-9251-4882-b472-cf2dfcee09d1" providerId="ADAL" clId="{52D1551F-EFFE-4F26-A72A-DE7F6A8B5952}" dt="2024-09-27T01:51:14.951" v="4158" actId="1076"/>
          <ac:spMkLst>
            <pc:docMk/>
            <pc:sldMk cId="4005166495" sldId="543"/>
            <ac:spMk id="17" creationId="{18A1E52F-1411-48E6-9431-881618DBFA19}"/>
          </ac:spMkLst>
        </pc:spChg>
        <pc:grpChg chg="add mod">
          <ac:chgData name="Cesar Augusto Lopez Gallego" userId="0dfa9112-9251-4882-b472-cf2dfcee09d1" providerId="ADAL" clId="{52D1551F-EFFE-4F26-A72A-DE7F6A8B5952}" dt="2024-09-27T01:43:31.822" v="3447"/>
          <ac:grpSpMkLst>
            <pc:docMk/>
            <pc:sldMk cId="4005166495" sldId="543"/>
            <ac:grpSpMk id="5" creationId="{BDF5918F-B410-44AE-9BBC-4F90555C0191}"/>
          </ac:grpSpMkLst>
        </pc:grpChg>
        <pc:graphicFrameChg chg="add mod modGraphic">
          <ac:chgData name="Cesar Augusto Lopez Gallego" userId="0dfa9112-9251-4882-b472-cf2dfcee09d1" providerId="ADAL" clId="{52D1551F-EFFE-4F26-A72A-DE7F6A8B5952}" dt="2024-09-27T01:44:29.338" v="3471" actId="403"/>
          <ac:graphicFrameMkLst>
            <pc:docMk/>
            <pc:sldMk cId="4005166495" sldId="543"/>
            <ac:graphicFrameMk id="8" creationId="{9B85D876-AC71-48D2-97A8-9587B425B45E}"/>
          </ac:graphicFrameMkLst>
        </pc:graphicFrameChg>
        <pc:cxnChg chg="add mod">
          <ac:chgData name="Cesar Augusto Lopez Gallego" userId="0dfa9112-9251-4882-b472-cf2dfcee09d1" providerId="ADAL" clId="{52D1551F-EFFE-4F26-A72A-DE7F6A8B5952}" dt="2024-09-27T01:44:56.574" v="3473" actId="14100"/>
          <ac:cxnSpMkLst>
            <pc:docMk/>
            <pc:sldMk cId="4005166495" sldId="543"/>
            <ac:cxnSpMk id="10" creationId="{052B9E03-32D2-4444-A2C3-26F36F864F50}"/>
          </ac:cxnSpMkLst>
        </pc:cxnChg>
        <pc:cxnChg chg="add mod">
          <ac:chgData name="Cesar Augusto Lopez Gallego" userId="0dfa9112-9251-4882-b472-cf2dfcee09d1" providerId="ADAL" clId="{52D1551F-EFFE-4F26-A72A-DE7F6A8B5952}" dt="2024-09-27T01:50:14.616" v="4075" actId="14100"/>
          <ac:cxnSpMkLst>
            <pc:docMk/>
            <pc:sldMk cId="4005166495" sldId="543"/>
            <ac:cxnSpMk id="14" creationId="{6C846966-1640-4E73-A75F-0894C30CA90E}"/>
          </ac:cxnSpMkLst>
        </pc:cxnChg>
        <pc:cxnChg chg="add mod">
          <ac:chgData name="Cesar Augusto Lopez Gallego" userId="0dfa9112-9251-4882-b472-cf2dfcee09d1" providerId="ADAL" clId="{52D1551F-EFFE-4F26-A72A-DE7F6A8B5952}" dt="2024-09-27T01:50:34.143" v="4076" actId="208"/>
          <ac:cxnSpMkLst>
            <pc:docMk/>
            <pc:sldMk cId="4005166495" sldId="543"/>
            <ac:cxnSpMk id="16" creationId="{3249ED11-072C-4821-A2FF-90347AEE5746}"/>
          </ac:cxnSpMkLst>
        </pc:cxnChg>
      </pc:sldChg>
      <pc:sldChg chg="addSp delSp modSp add mod">
        <pc:chgData name="Cesar Augusto Lopez Gallego" userId="0dfa9112-9251-4882-b472-cf2dfcee09d1" providerId="ADAL" clId="{52D1551F-EFFE-4F26-A72A-DE7F6A8B5952}" dt="2024-09-27T01:59:22.046" v="4614" actId="14100"/>
        <pc:sldMkLst>
          <pc:docMk/>
          <pc:sldMk cId="4023807792" sldId="544"/>
        </pc:sldMkLst>
        <pc:spChg chg="del">
          <ac:chgData name="Cesar Augusto Lopez Gallego" userId="0dfa9112-9251-4882-b472-cf2dfcee09d1" providerId="ADAL" clId="{52D1551F-EFFE-4F26-A72A-DE7F6A8B5952}" dt="2024-09-27T01:54:21.015" v="4171" actId="478"/>
          <ac:spMkLst>
            <pc:docMk/>
            <pc:sldMk cId="4023807792" sldId="544"/>
            <ac:spMk id="12" creationId="{31635C89-BFAA-4777-8813-C2B0C3B10093}"/>
          </ac:spMkLst>
        </pc:spChg>
        <pc:spChg chg="mod">
          <ac:chgData name="Cesar Augusto Lopez Gallego" userId="0dfa9112-9251-4882-b472-cf2dfcee09d1" providerId="ADAL" clId="{52D1551F-EFFE-4F26-A72A-DE7F6A8B5952}" dt="2024-09-27T01:59:17.077" v="4612" actId="1076"/>
          <ac:spMkLst>
            <pc:docMk/>
            <pc:sldMk cId="4023807792" sldId="544"/>
            <ac:spMk id="15" creationId="{25F8D619-EAA0-4CEB-917B-9844D63D1A9B}"/>
          </ac:spMkLst>
        </pc:spChg>
        <pc:spChg chg="mod">
          <ac:chgData name="Cesar Augusto Lopez Gallego" userId="0dfa9112-9251-4882-b472-cf2dfcee09d1" providerId="ADAL" clId="{52D1551F-EFFE-4F26-A72A-DE7F6A8B5952}" dt="2024-09-27T01:59:07.886" v="4609" actId="1076"/>
          <ac:spMkLst>
            <pc:docMk/>
            <pc:sldMk cId="4023807792" sldId="544"/>
            <ac:spMk id="17" creationId="{18A1E52F-1411-48E6-9431-881618DBFA19}"/>
          </ac:spMkLst>
        </pc:spChg>
        <pc:graphicFrameChg chg="del">
          <ac:chgData name="Cesar Augusto Lopez Gallego" userId="0dfa9112-9251-4882-b472-cf2dfcee09d1" providerId="ADAL" clId="{52D1551F-EFFE-4F26-A72A-DE7F6A8B5952}" dt="2024-09-27T01:53:06.185" v="4160" actId="478"/>
          <ac:graphicFrameMkLst>
            <pc:docMk/>
            <pc:sldMk cId="4023807792" sldId="544"/>
            <ac:graphicFrameMk id="8" creationId="{9B85D876-AC71-48D2-97A8-9587B425B45E}"/>
          </ac:graphicFrameMkLst>
        </pc:graphicFrameChg>
        <pc:graphicFrameChg chg="add mod modGraphic">
          <ac:chgData name="Cesar Augusto Lopez Gallego" userId="0dfa9112-9251-4882-b472-cf2dfcee09d1" providerId="ADAL" clId="{52D1551F-EFFE-4F26-A72A-DE7F6A8B5952}" dt="2024-09-27T01:55:06.767" v="4224" actId="20577"/>
          <ac:graphicFrameMkLst>
            <pc:docMk/>
            <pc:sldMk cId="4023807792" sldId="544"/>
            <ac:graphicFrameMk id="13" creationId="{E1AF49A1-86EC-470F-83B7-35FD810F63FB}"/>
          </ac:graphicFrameMkLst>
        </pc:graphicFrameChg>
        <pc:cxnChg chg="del">
          <ac:chgData name="Cesar Augusto Lopez Gallego" userId="0dfa9112-9251-4882-b472-cf2dfcee09d1" providerId="ADAL" clId="{52D1551F-EFFE-4F26-A72A-DE7F6A8B5952}" dt="2024-09-27T01:54:18.503" v="4170" actId="478"/>
          <ac:cxnSpMkLst>
            <pc:docMk/>
            <pc:sldMk cId="4023807792" sldId="544"/>
            <ac:cxnSpMk id="10" creationId="{052B9E03-32D2-4444-A2C3-26F36F864F50}"/>
          </ac:cxnSpMkLst>
        </pc:cxnChg>
        <pc:cxnChg chg="mod">
          <ac:chgData name="Cesar Augusto Lopez Gallego" userId="0dfa9112-9251-4882-b472-cf2dfcee09d1" providerId="ADAL" clId="{52D1551F-EFFE-4F26-A72A-DE7F6A8B5952}" dt="2024-09-27T01:59:22.046" v="4614" actId="14100"/>
          <ac:cxnSpMkLst>
            <pc:docMk/>
            <pc:sldMk cId="4023807792" sldId="544"/>
            <ac:cxnSpMk id="14" creationId="{6C846966-1640-4E73-A75F-0894C30CA90E}"/>
          </ac:cxnSpMkLst>
        </pc:cxnChg>
        <pc:cxnChg chg="mod">
          <ac:chgData name="Cesar Augusto Lopez Gallego" userId="0dfa9112-9251-4882-b472-cf2dfcee09d1" providerId="ADAL" clId="{52D1551F-EFFE-4F26-A72A-DE7F6A8B5952}" dt="2024-09-27T01:59:10.509" v="4610" actId="14100"/>
          <ac:cxnSpMkLst>
            <pc:docMk/>
            <pc:sldMk cId="4023807792" sldId="544"/>
            <ac:cxnSpMk id="16" creationId="{3249ED11-072C-4821-A2FF-90347AEE5746}"/>
          </ac:cxnSpMkLst>
        </pc:cxnChg>
      </pc:sldChg>
      <pc:sldChg chg="modSp add del mod ord">
        <pc:chgData name="Cesar Augusto Lopez Gallego" userId="0dfa9112-9251-4882-b472-cf2dfcee09d1" providerId="ADAL" clId="{52D1551F-EFFE-4F26-A72A-DE7F6A8B5952}" dt="2024-09-27T19:49:33.243" v="5128"/>
        <pc:sldMkLst>
          <pc:docMk/>
          <pc:sldMk cId="522080957" sldId="545"/>
        </pc:sldMkLst>
        <pc:graphicFrameChg chg="mod modGraphic">
          <ac:chgData name="Cesar Augusto Lopez Gallego" userId="0dfa9112-9251-4882-b472-cf2dfcee09d1" providerId="ADAL" clId="{52D1551F-EFFE-4F26-A72A-DE7F6A8B5952}" dt="2024-09-27T19:49:20.420" v="5126" actId="403"/>
          <ac:graphicFrameMkLst>
            <pc:docMk/>
            <pc:sldMk cId="522080957" sldId="545"/>
            <ac:graphicFrameMk id="3" creationId="{A773831E-E3E8-4EC2-A1DE-66B52C482ECE}"/>
          </ac:graphicFrameMkLst>
        </pc:graphicFrameChg>
      </pc:sldChg>
      <pc:sldChg chg="add del">
        <pc:chgData name="Cesar Augusto Lopez Gallego" userId="0dfa9112-9251-4882-b472-cf2dfcee09d1" providerId="ADAL" clId="{52D1551F-EFFE-4F26-A72A-DE7F6A8B5952}" dt="2024-09-27T19:45:25.440" v="5107"/>
        <pc:sldMkLst>
          <pc:docMk/>
          <pc:sldMk cId="3374445514" sldId="545"/>
        </pc:sldMkLst>
      </pc:sldChg>
      <pc:sldChg chg="addSp modSp add mod">
        <pc:chgData name="Cesar Augusto Lopez Gallego" userId="0dfa9112-9251-4882-b472-cf2dfcee09d1" providerId="ADAL" clId="{52D1551F-EFFE-4F26-A72A-DE7F6A8B5952}" dt="2024-09-27T20:45:16.242" v="6335" actId="1076"/>
        <pc:sldMkLst>
          <pc:docMk/>
          <pc:sldMk cId="1209282166" sldId="546"/>
        </pc:sldMkLst>
        <pc:spChg chg="mod">
          <ac:chgData name="Cesar Augusto Lopez Gallego" userId="0dfa9112-9251-4882-b472-cf2dfcee09d1" providerId="ADAL" clId="{52D1551F-EFFE-4F26-A72A-DE7F6A8B5952}" dt="2024-09-27T20:43:20.096" v="6228" actId="20577"/>
          <ac:spMkLst>
            <pc:docMk/>
            <pc:sldMk cId="1209282166" sldId="546"/>
            <ac:spMk id="2" creationId="{8A946E42-C628-4A3B-99AD-77EED391079E}"/>
          </ac:spMkLst>
        </pc:spChg>
        <pc:spChg chg="mod">
          <ac:chgData name="Cesar Augusto Lopez Gallego" userId="0dfa9112-9251-4882-b472-cf2dfcee09d1" providerId="ADAL" clId="{52D1551F-EFFE-4F26-A72A-DE7F6A8B5952}" dt="2024-09-27T20:45:10.722" v="6333" actId="1076"/>
          <ac:spMkLst>
            <pc:docMk/>
            <pc:sldMk cId="1209282166" sldId="546"/>
            <ac:spMk id="3" creationId="{3D035CFA-7787-4FF1-8E0D-EFFE20CD361B}"/>
          </ac:spMkLst>
        </pc:spChg>
        <pc:picChg chg="add mod">
          <ac:chgData name="Cesar Augusto Lopez Gallego" userId="0dfa9112-9251-4882-b472-cf2dfcee09d1" providerId="ADAL" clId="{52D1551F-EFFE-4F26-A72A-DE7F6A8B5952}" dt="2024-09-27T20:45:16.242" v="6335" actId="1076"/>
          <ac:picMkLst>
            <pc:docMk/>
            <pc:sldMk cId="1209282166" sldId="546"/>
            <ac:picMk id="5" creationId="{916FD480-0CBB-4A91-8722-062FFDB9B624}"/>
          </ac:picMkLst>
        </pc:picChg>
      </pc:sldChg>
      <pc:sldChg chg="modSp new del mod">
        <pc:chgData name="Cesar Augusto Lopez Gallego" userId="0dfa9112-9251-4882-b472-cf2dfcee09d1" providerId="ADAL" clId="{52D1551F-EFFE-4F26-A72A-DE7F6A8B5952}" dt="2024-09-27T20:29:30.660" v="5936" actId="2696"/>
        <pc:sldMkLst>
          <pc:docMk/>
          <pc:sldMk cId="1784049755" sldId="546"/>
        </pc:sldMkLst>
        <pc:spChg chg="mod">
          <ac:chgData name="Cesar Augusto Lopez Gallego" userId="0dfa9112-9251-4882-b472-cf2dfcee09d1" providerId="ADAL" clId="{52D1551F-EFFE-4F26-A72A-DE7F6A8B5952}" dt="2024-09-27T20:28:03.350" v="5774" actId="20577"/>
          <ac:spMkLst>
            <pc:docMk/>
            <pc:sldMk cId="1784049755" sldId="546"/>
            <ac:spMk id="2" creationId="{8A946E42-C628-4A3B-99AD-77EED391079E}"/>
          </ac:spMkLst>
        </pc:spChg>
        <pc:spChg chg="mod">
          <ac:chgData name="Cesar Augusto Lopez Gallego" userId="0dfa9112-9251-4882-b472-cf2dfcee09d1" providerId="ADAL" clId="{52D1551F-EFFE-4F26-A72A-DE7F6A8B5952}" dt="2024-09-27T20:29:15.093" v="5935" actId="20577"/>
          <ac:spMkLst>
            <pc:docMk/>
            <pc:sldMk cId="1784049755" sldId="546"/>
            <ac:spMk id="3" creationId="{3D035CFA-7787-4FF1-8E0D-EFFE20CD361B}"/>
          </ac:spMkLst>
        </pc:spChg>
      </pc:sldChg>
      <pc:sldChg chg="modSp add del mod">
        <pc:chgData name="Cesar Augusto Lopez Gallego" userId="0dfa9112-9251-4882-b472-cf2dfcee09d1" providerId="ADAL" clId="{52D1551F-EFFE-4F26-A72A-DE7F6A8B5952}" dt="2024-09-27T20:43:02.411" v="6226" actId="2696"/>
        <pc:sldMkLst>
          <pc:docMk/>
          <pc:sldMk cId="1820518301" sldId="546"/>
        </pc:sldMkLst>
        <pc:spChg chg="mod">
          <ac:chgData name="Cesar Augusto Lopez Gallego" userId="0dfa9112-9251-4882-b472-cf2dfcee09d1" providerId="ADAL" clId="{52D1551F-EFFE-4F26-A72A-DE7F6A8B5952}" dt="2024-09-27T20:35:43.509" v="6106" actId="20577"/>
          <ac:spMkLst>
            <pc:docMk/>
            <pc:sldMk cId="1820518301" sldId="546"/>
            <ac:spMk id="3" creationId="{3D035CFA-7787-4FF1-8E0D-EFFE20CD361B}"/>
          </ac:spMkLst>
        </pc:spChg>
      </pc:sldChg>
      <pc:sldChg chg="addSp modSp add mod">
        <pc:chgData name="Cesar Augusto Lopez Gallego" userId="0dfa9112-9251-4882-b472-cf2dfcee09d1" providerId="ADAL" clId="{52D1551F-EFFE-4F26-A72A-DE7F6A8B5952}" dt="2024-09-27T20:42:35.093" v="6225" actId="27636"/>
        <pc:sldMkLst>
          <pc:docMk/>
          <pc:sldMk cId="4016491713" sldId="547"/>
        </pc:sldMkLst>
        <pc:spChg chg="mod">
          <ac:chgData name="Cesar Augusto Lopez Gallego" userId="0dfa9112-9251-4882-b472-cf2dfcee09d1" providerId="ADAL" clId="{52D1551F-EFFE-4F26-A72A-DE7F6A8B5952}" dt="2024-09-27T20:42:35.093" v="6225" actId="27636"/>
          <ac:spMkLst>
            <pc:docMk/>
            <pc:sldMk cId="4016491713" sldId="547"/>
            <ac:spMk id="3" creationId="{3D035CFA-7787-4FF1-8E0D-EFFE20CD361B}"/>
          </ac:spMkLst>
        </pc:spChg>
        <pc:picChg chg="add mod">
          <ac:chgData name="Cesar Augusto Lopez Gallego" userId="0dfa9112-9251-4882-b472-cf2dfcee09d1" providerId="ADAL" clId="{52D1551F-EFFE-4F26-A72A-DE7F6A8B5952}" dt="2024-09-27T20:42:10.596" v="6204" actId="1076"/>
          <ac:picMkLst>
            <pc:docMk/>
            <pc:sldMk cId="4016491713" sldId="547"/>
            <ac:picMk id="5" creationId="{D3832F17-7990-4750-BBBA-8E8EE856008B}"/>
          </ac:picMkLst>
        </pc:picChg>
      </pc:sldChg>
      <pc:sldChg chg="addSp delSp modSp add mod">
        <pc:chgData name="Cesar Augusto Lopez Gallego" userId="0dfa9112-9251-4882-b472-cf2dfcee09d1" providerId="ADAL" clId="{52D1551F-EFFE-4F26-A72A-DE7F6A8B5952}" dt="2024-09-27T21:05:18.257" v="7149" actId="1076"/>
        <pc:sldMkLst>
          <pc:docMk/>
          <pc:sldMk cId="1097566538" sldId="548"/>
        </pc:sldMkLst>
        <pc:spChg chg="mod">
          <ac:chgData name="Cesar Augusto Lopez Gallego" userId="0dfa9112-9251-4882-b472-cf2dfcee09d1" providerId="ADAL" clId="{52D1551F-EFFE-4F26-A72A-DE7F6A8B5952}" dt="2024-09-27T20:46:58.574" v="6337" actId="20577"/>
          <ac:spMkLst>
            <pc:docMk/>
            <pc:sldMk cId="1097566538" sldId="548"/>
            <ac:spMk id="2" creationId="{8A946E42-C628-4A3B-99AD-77EED391079E}"/>
          </ac:spMkLst>
        </pc:spChg>
        <pc:spChg chg="mod">
          <ac:chgData name="Cesar Augusto Lopez Gallego" userId="0dfa9112-9251-4882-b472-cf2dfcee09d1" providerId="ADAL" clId="{52D1551F-EFFE-4F26-A72A-DE7F6A8B5952}" dt="2024-09-27T20:49:51.490" v="6829" actId="27636"/>
          <ac:spMkLst>
            <pc:docMk/>
            <pc:sldMk cId="1097566538" sldId="548"/>
            <ac:spMk id="3" creationId="{3D035CFA-7787-4FF1-8E0D-EFFE20CD361B}"/>
          </ac:spMkLst>
        </pc:spChg>
        <pc:picChg chg="del mod">
          <ac:chgData name="Cesar Augusto Lopez Gallego" userId="0dfa9112-9251-4882-b472-cf2dfcee09d1" providerId="ADAL" clId="{52D1551F-EFFE-4F26-A72A-DE7F6A8B5952}" dt="2024-09-27T20:49:58.033" v="6832" actId="478"/>
          <ac:picMkLst>
            <pc:docMk/>
            <pc:sldMk cId="1097566538" sldId="548"/>
            <ac:picMk id="5" creationId="{916FD480-0CBB-4A91-8722-062FFDB9B624}"/>
          </ac:picMkLst>
        </pc:picChg>
        <pc:picChg chg="add del mod">
          <ac:chgData name="Cesar Augusto Lopez Gallego" userId="0dfa9112-9251-4882-b472-cf2dfcee09d1" providerId="ADAL" clId="{52D1551F-EFFE-4F26-A72A-DE7F6A8B5952}" dt="2024-09-27T21:05:15.682" v="7147" actId="478"/>
          <ac:picMkLst>
            <pc:docMk/>
            <pc:sldMk cId="1097566538" sldId="548"/>
            <ac:picMk id="6" creationId="{F16C66CD-B01C-422C-92E8-BBEC696B9EF8}"/>
          </ac:picMkLst>
        </pc:picChg>
        <pc:picChg chg="add mod">
          <ac:chgData name="Cesar Augusto Lopez Gallego" userId="0dfa9112-9251-4882-b472-cf2dfcee09d1" providerId="ADAL" clId="{52D1551F-EFFE-4F26-A72A-DE7F6A8B5952}" dt="2024-09-27T21:05:18.257" v="7149" actId="1076"/>
          <ac:picMkLst>
            <pc:docMk/>
            <pc:sldMk cId="1097566538" sldId="548"/>
            <ac:picMk id="8" creationId="{F40D4BE1-129F-44DC-A912-23110900B807}"/>
          </ac:picMkLst>
        </pc:picChg>
      </pc:sldChg>
      <pc:sldChg chg="addSp delSp modSp add mod">
        <pc:chgData name="Cesar Augusto Lopez Gallego" userId="0dfa9112-9251-4882-b472-cf2dfcee09d1" providerId="ADAL" clId="{52D1551F-EFFE-4F26-A72A-DE7F6A8B5952}" dt="2024-09-27T21:06:15.107" v="7151" actId="14100"/>
        <pc:sldMkLst>
          <pc:docMk/>
          <pc:sldMk cId="1602680818" sldId="549"/>
        </pc:sldMkLst>
        <pc:spChg chg="mod">
          <ac:chgData name="Cesar Augusto Lopez Gallego" userId="0dfa9112-9251-4882-b472-cf2dfcee09d1" providerId="ADAL" clId="{52D1551F-EFFE-4F26-A72A-DE7F6A8B5952}" dt="2024-09-27T21:06:15.107" v="7151" actId="14100"/>
          <ac:spMkLst>
            <pc:docMk/>
            <pc:sldMk cId="1602680818" sldId="549"/>
            <ac:spMk id="2" creationId="{8A946E42-C628-4A3B-99AD-77EED391079E}"/>
          </ac:spMkLst>
        </pc:spChg>
        <pc:spChg chg="mod">
          <ac:chgData name="Cesar Augusto Lopez Gallego" userId="0dfa9112-9251-4882-b472-cf2dfcee09d1" providerId="ADAL" clId="{52D1551F-EFFE-4F26-A72A-DE7F6A8B5952}" dt="2024-09-27T21:04:33.119" v="7144" actId="27636"/>
          <ac:spMkLst>
            <pc:docMk/>
            <pc:sldMk cId="1602680818" sldId="549"/>
            <ac:spMk id="3" creationId="{3D035CFA-7787-4FF1-8E0D-EFFE20CD361B}"/>
          </ac:spMkLst>
        </pc:spChg>
        <pc:picChg chg="add mod">
          <ac:chgData name="Cesar Augusto Lopez Gallego" userId="0dfa9112-9251-4882-b472-cf2dfcee09d1" providerId="ADAL" clId="{52D1551F-EFFE-4F26-A72A-DE7F6A8B5952}" dt="2024-09-27T21:04:38.390" v="7146" actId="14100"/>
          <ac:picMkLst>
            <pc:docMk/>
            <pc:sldMk cId="1602680818" sldId="549"/>
            <ac:picMk id="5" creationId="{0E66A7D3-1C59-4B74-9558-D2B6B201064E}"/>
          </ac:picMkLst>
        </pc:picChg>
        <pc:picChg chg="del">
          <ac:chgData name="Cesar Augusto Lopez Gallego" userId="0dfa9112-9251-4882-b472-cf2dfcee09d1" providerId="ADAL" clId="{52D1551F-EFFE-4F26-A72A-DE7F6A8B5952}" dt="2024-09-27T20:54:13.761" v="7135" actId="478"/>
          <ac:picMkLst>
            <pc:docMk/>
            <pc:sldMk cId="1602680818" sldId="549"/>
            <ac:picMk id="6" creationId="{F16C66CD-B01C-422C-92E8-BBEC696B9EF8}"/>
          </ac:picMkLst>
        </pc:picChg>
      </pc:sldChg>
      <pc:sldChg chg="addSp delSp modSp add mod">
        <pc:chgData name="Cesar Augusto Lopez Gallego" userId="0dfa9112-9251-4882-b472-cf2dfcee09d1" providerId="ADAL" clId="{52D1551F-EFFE-4F26-A72A-DE7F6A8B5952}" dt="2024-09-27T21:07:34.162" v="7328" actId="20577"/>
        <pc:sldMkLst>
          <pc:docMk/>
          <pc:sldMk cId="3056849189" sldId="550"/>
        </pc:sldMkLst>
        <pc:spChg chg="mod">
          <ac:chgData name="Cesar Augusto Lopez Gallego" userId="0dfa9112-9251-4882-b472-cf2dfcee09d1" providerId="ADAL" clId="{52D1551F-EFFE-4F26-A72A-DE7F6A8B5952}" dt="2024-09-27T21:06:28.569" v="7153" actId="20577"/>
          <ac:spMkLst>
            <pc:docMk/>
            <pc:sldMk cId="3056849189" sldId="550"/>
            <ac:spMk id="2" creationId="{8A946E42-C628-4A3B-99AD-77EED391079E}"/>
          </ac:spMkLst>
        </pc:spChg>
        <pc:spChg chg="mod">
          <ac:chgData name="Cesar Augusto Lopez Gallego" userId="0dfa9112-9251-4882-b472-cf2dfcee09d1" providerId="ADAL" clId="{52D1551F-EFFE-4F26-A72A-DE7F6A8B5952}" dt="2024-09-27T21:07:34.162" v="7328" actId="20577"/>
          <ac:spMkLst>
            <pc:docMk/>
            <pc:sldMk cId="3056849189" sldId="550"/>
            <ac:spMk id="3" creationId="{3D035CFA-7787-4FF1-8E0D-EFFE20CD361B}"/>
          </ac:spMkLst>
        </pc:spChg>
        <pc:picChg chg="del">
          <ac:chgData name="Cesar Augusto Lopez Gallego" userId="0dfa9112-9251-4882-b472-cf2dfcee09d1" providerId="ADAL" clId="{52D1551F-EFFE-4F26-A72A-DE7F6A8B5952}" dt="2024-09-27T21:06:36.756" v="7156" actId="478"/>
          <ac:picMkLst>
            <pc:docMk/>
            <pc:sldMk cId="3056849189" sldId="550"/>
            <ac:picMk id="5" creationId="{0E66A7D3-1C59-4B74-9558-D2B6B201064E}"/>
          </ac:picMkLst>
        </pc:picChg>
        <pc:picChg chg="add mod">
          <ac:chgData name="Cesar Augusto Lopez Gallego" userId="0dfa9112-9251-4882-b472-cf2dfcee09d1" providerId="ADAL" clId="{52D1551F-EFFE-4F26-A72A-DE7F6A8B5952}" dt="2024-09-27T21:06:41.556" v="7160" actId="1076"/>
          <ac:picMkLst>
            <pc:docMk/>
            <pc:sldMk cId="3056849189" sldId="550"/>
            <ac:picMk id="6" creationId="{01E2ACF5-6F49-4CA4-AAC8-E3EDEB94E14F}"/>
          </ac:picMkLst>
        </pc:picChg>
      </pc:sldChg>
      <pc:sldChg chg="addSp delSp modSp add mod">
        <pc:chgData name="Cesar Augusto Lopez Gallego" userId="0dfa9112-9251-4882-b472-cf2dfcee09d1" providerId="ADAL" clId="{52D1551F-EFFE-4F26-A72A-DE7F6A8B5952}" dt="2024-09-27T21:09:11.797" v="7487" actId="20577"/>
        <pc:sldMkLst>
          <pc:docMk/>
          <pc:sldMk cId="1163936292" sldId="551"/>
        </pc:sldMkLst>
        <pc:spChg chg="mod">
          <ac:chgData name="Cesar Augusto Lopez Gallego" userId="0dfa9112-9251-4882-b472-cf2dfcee09d1" providerId="ADAL" clId="{52D1551F-EFFE-4F26-A72A-DE7F6A8B5952}" dt="2024-09-27T21:08:28.860" v="7331" actId="20577"/>
          <ac:spMkLst>
            <pc:docMk/>
            <pc:sldMk cId="1163936292" sldId="551"/>
            <ac:spMk id="2" creationId="{8A946E42-C628-4A3B-99AD-77EED391079E}"/>
          </ac:spMkLst>
        </pc:spChg>
        <pc:spChg chg="mod">
          <ac:chgData name="Cesar Augusto Lopez Gallego" userId="0dfa9112-9251-4882-b472-cf2dfcee09d1" providerId="ADAL" clId="{52D1551F-EFFE-4F26-A72A-DE7F6A8B5952}" dt="2024-09-27T21:09:11.797" v="7487" actId="20577"/>
          <ac:spMkLst>
            <pc:docMk/>
            <pc:sldMk cId="1163936292" sldId="551"/>
            <ac:spMk id="3" creationId="{3D035CFA-7787-4FF1-8E0D-EFFE20CD361B}"/>
          </ac:spMkLst>
        </pc:spChg>
        <pc:picChg chg="add mod">
          <ac:chgData name="Cesar Augusto Lopez Gallego" userId="0dfa9112-9251-4882-b472-cf2dfcee09d1" providerId="ADAL" clId="{52D1551F-EFFE-4F26-A72A-DE7F6A8B5952}" dt="2024-09-27T21:09:02.993" v="7452" actId="1076"/>
          <ac:picMkLst>
            <pc:docMk/>
            <pc:sldMk cId="1163936292" sldId="551"/>
            <ac:picMk id="5" creationId="{578C7ED0-B942-449A-B7E3-4B6AA89382CB}"/>
          </ac:picMkLst>
        </pc:picChg>
        <pc:picChg chg="del">
          <ac:chgData name="Cesar Augusto Lopez Gallego" userId="0dfa9112-9251-4882-b472-cf2dfcee09d1" providerId="ADAL" clId="{52D1551F-EFFE-4F26-A72A-DE7F6A8B5952}" dt="2024-09-27T21:08:57.154" v="7448" actId="478"/>
          <ac:picMkLst>
            <pc:docMk/>
            <pc:sldMk cId="1163936292" sldId="551"/>
            <ac:picMk id="6" creationId="{01E2ACF5-6F49-4CA4-AAC8-E3EDEB94E14F}"/>
          </ac:picMkLst>
        </pc:picChg>
      </pc:sldChg>
      <pc:sldChg chg="addSp delSp modSp add mod">
        <pc:chgData name="Cesar Augusto Lopez Gallego" userId="0dfa9112-9251-4882-b472-cf2dfcee09d1" providerId="ADAL" clId="{52D1551F-EFFE-4F26-A72A-DE7F6A8B5952}" dt="2024-09-27T21:10:13.411" v="7573" actId="1076"/>
        <pc:sldMkLst>
          <pc:docMk/>
          <pc:sldMk cId="3237466077" sldId="552"/>
        </pc:sldMkLst>
        <pc:spChg chg="mod">
          <ac:chgData name="Cesar Augusto Lopez Gallego" userId="0dfa9112-9251-4882-b472-cf2dfcee09d1" providerId="ADAL" clId="{52D1551F-EFFE-4F26-A72A-DE7F6A8B5952}" dt="2024-09-27T21:09:33.805" v="7489" actId="20577"/>
          <ac:spMkLst>
            <pc:docMk/>
            <pc:sldMk cId="3237466077" sldId="552"/>
            <ac:spMk id="2" creationId="{8A946E42-C628-4A3B-99AD-77EED391079E}"/>
          </ac:spMkLst>
        </pc:spChg>
        <pc:spChg chg="mod">
          <ac:chgData name="Cesar Augusto Lopez Gallego" userId="0dfa9112-9251-4882-b472-cf2dfcee09d1" providerId="ADAL" clId="{52D1551F-EFFE-4F26-A72A-DE7F6A8B5952}" dt="2024-09-27T21:09:53.724" v="7568" actId="20577"/>
          <ac:spMkLst>
            <pc:docMk/>
            <pc:sldMk cId="3237466077" sldId="552"/>
            <ac:spMk id="3" creationId="{3D035CFA-7787-4FF1-8E0D-EFFE20CD361B}"/>
          </ac:spMkLst>
        </pc:spChg>
        <pc:picChg chg="del">
          <ac:chgData name="Cesar Augusto Lopez Gallego" userId="0dfa9112-9251-4882-b472-cf2dfcee09d1" providerId="ADAL" clId="{52D1551F-EFFE-4F26-A72A-DE7F6A8B5952}" dt="2024-09-27T21:09:56.611" v="7569" actId="478"/>
          <ac:picMkLst>
            <pc:docMk/>
            <pc:sldMk cId="3237466077" sldId="552"/>
            <ac:picMk id="5" creationId="{578C7ED0-B942-449A-B7E3-4B6AA89382CB}"/>
          </ac:picMkLst>
        </pc:picChg>
        <pc:picChg chg="add mod">
          <ac:chgData name="Cesar Augusto Lopez Gallego" userId="0dfa9112-9251-4882-b472-cf2dfcee09d1" providerId="ADAL" clId="{52D1551F-EFFE-4F26-A72A-DE7F6A8B5952}" dt="2024-09-27T21:10:13.411" v="7573" actId="1076"/>
          <ac:picMkLst>
            <pc:docMk/>
            <pc:sldMk cId="3237466077" sldId="552"/>
            <ac:picMk id="6" creationId="{3F2936A7-F9BD-4A6A-9633-7EFAB9D4AF94}"/>
          </ac:picMkLst>
        </pc:picChg>
      </pc:sldChg>
      <pc:sldChg chg="modSp new del mod">
        <pc:chgData name="Cesar Augusto Lopez Gallego" userId="0dfa9112-9251-4882-b472-cf2dfcee09d1" providerId="ADAL" clId="{52D1551F-EFFE-4F26-A72A-DE7F6A8B5952}" dt="2024-09-27T22:04:46.896" v="7630" actId="47"/>
        <pc:sldMkLst>
          <pc:docMk/>
          <pc:sldMk cId="97026369" sldId="553"/>
        </pc:sldMkLst>
        <pc:spChg chg="mod">
          <ac:chgData name="Cesar Augusto Lopez Gallego" userId="0dfa9112-9251-4882-b472-cf2dfcee09d1" providerId="ADAL" clId="{52D1551F-EFFE-4F26-A72A-DE7F6A8B5952}" dt="2024-09-27T22:03:42.613" v="7614" actId="20577"/>
          <ac:spMkLst>
            <pc:docMk/>
            <pc:sldMk cId="97026369" sldId="553"/>
            <ac:spMk id="2" creationId="{14AF3889-4D23-417B-9027-1F9BCE88F600}"/>
          </ac:spMkLst>
        </pc:spChg>
        <pc:spChg chg="mod">
          <ac:chgData name="Cesar Augusto Lopez Gallego" userId="0dfa9112-9251-4882-b472-cf2dfcee09d1" providerId="ADAL" clId="{52D1551F-EFFE-4F26-A72A-DE7F6A8B5952}" dt="2024-09-27T22:03:51.196" v="7629" actId="20577"/>
          <ac:spMkLst>
            <pc:docMk/>
            <pc:sldMk cId="97026369" sldId="553"/>
            <ac:spMk id="3" creationId="{630DFEDC-719E-4730-9B9A-E33918D3AF3D}"/>
          </ac:spMkLst>
        </pc:spChg>
      </pc:sldChg>
      <pc:sldChg chg="delSp modSp add mod">
        <pc:chgData name="Cesar Augusto Lopez Gallego" userId="0dfa9112-9251-4882-b472-cf2dfcee09d1" providerId="ADAL" clId="{52D1551F-EFFE-4F26-A72A-DE7F6A8B5952}" dt="2024-09-27T22:10:02.976" v="7812" actId="113"/>
        <pc:sldMkLst>
          <pc:docMk/>
          <pc:sldMk cId="935112881" sldId="553"/>
        </pc:sldMkLst>
        <pc:spChg chg="mod">
          <ac:chgData name="Cesar Augusto Lopez Gallego" userId="0dfa9112-9251-4882-b472-cf2dfcee09d1" providerId="ADAL" clId="{52D1551F-EFFE-4F26-A72A-DE7F6A8B5952}" dt="2024-09-27T22:10:02.976" v="7812" actId="113"/>
          <ac:spMkLst>
            <pc:docMk/>
            <pc:sldMk cId="935112881" sldId="553"/>
            <ac:spMk id="15" creationId="{25F8D619-EAA0-4CEB-917B-9844D63D1A9B}"/>
          </ac:spMkLst>
        </pc:spChg>
        <pc:spChg chg="del">
          <ac:chgData name="Cesar Augusto Lopez Gallego" userId="0dfa9112-9251-4882-b472-cf2dfcee09d1" providerId="ADAL" clId="{52D1551F-EFFE-4F26-A72A-DE7F6A8B5952}" dt="2024-09-27T22:08:45.492" v="7791" actId="478"/>
          <ac:spMkLst>
            <pc:docMk/>
            <pc:sldMk cId="935112881" sldId="553"/>
            <ac:spMk id="17" creationId="{18A1E52F-1411-48E6-9431-881618DBFA19}"/>
          </ac:spMkLst>
        </pc:spChg>
        <pc:graphicFrameChg chg="mod">
          <ac:chgData name="Cesar Augusto Lopez Gallego" userId="0dfa9112-9251-4882-b472-cf2dfcee09d1" providerId="ADAL" clId="{52D1551F-EFFE-4F26-A72A-DE7F6A8B5952}" dt="2024-09-27T22:07:21.030" v="7787" actId="20577"/>
          <ac:graphicFrameMkLst>
            <pc:docMk/>
            <pc:sldMk cId="935112881" sldId="553"/>
            <ac:graphicFrameMk id="13" creationId="{E1AF49A1-86EC-470F-83B7-35FD810F63FB}"/>
          </ac:graphicFrameMkLst>
        </pc:graphicFrameChg>
        <pc:cxnChg chg="mod">
          <ac:chgData name="Cesar Augusto Lopez Gallego" userId="0dfa9112-9251-4882-b472-cf2dfcee09d1" providerId="ADAL" clId="{52D1551F-EFFE-4F26-A72A-DE7F6A8B5952}" dt="2024-09-27T22:09:27.190" v="7807" actId="14100"/>
          <ac:cxnSpMkLst>
            <pc:docMk/>
            <pc:sldMk cId="935112881" sldId="553"/>
            <ac:cxnSpMk id="14" creationId="{6C846966-1640-4E73-A75F-0894C30CA90E}"/>
          </ac:cxnSpMkLst>
        </pc:cxnChg>
        <pc:cxnChg chg="del">
          <ac:chgData name="Cesar Augusto Lopez Gallego" userId="0dfa9112-9251-4882-b472-cf2dfcee09d1" providerId="ADAL" clId="{52D1551F-EFFE-4F26-A72A-DE7F6A8B5952}" dt="2024-09-27T22:08:47.533" v="7792" actId="478"/>
          <ac:cxnSpMkLst>
            <pc:docMk/>
            <pc:sldMk cId="935112881" sldId="553"/>
            <ac:cxnSpMk id="16" creationId="{3249ED11-072C-4821-A2FF-90347AEE5746}"/>
          </ac:cxnSpMkLst>
        </pc:cxnChg>
      </pc:sldChg>
      <pc:sldChg chg="addSp modSp new mod">
        <pc:chgData name="Cesar Augusto Lopez Gallego" userId="0dfa9112-9251-4882-b472-cf2dfcee09d1" providerId="ADAL" clId="{52D1551F-EFFE-4F26-A72A-DE7F6A8B5952}" dt="2024-09-27T22:18:02.721" v="8579" actId="404"/>
        <pc:sldMkLst>
          <pc:docMk/>
          <pc:sldMk cId="3361597961" sldId="554"/>
        </pc:sldMkLst>
        <pc:spChg chg="mod">
          <ac:chgData name="Cesar Augusto Lopez Gallego" userId="0dfa9112-9251-4882-b472-cf2dfcee09d1" providerId="ADAL" clId="{52D1551F-EFFE-4F26-A72A-DE7F6A8B5952}" dt="2024-09-27T22:11:24.881" v="7873" actId="20577"/>
          <ac:spMkLst>
            <pc:docMk/>
            <pc:sldMk cId="3361597961" sldId="554"/>
            <ac:spMk id="2" creationId="{A1D2D7F2-60DD-42D5-98B4-66A73D3D01E0}"/>
          </ac:spMkLst>
        </pc:spChg>
        <pc:spChg chg="mod">
          <ac:chgData name="Cesar Augusto Lopez Gallego" userId="0dfa9112-9251-4882-b472-cf2dfcee09d1" providerId="ADAL" clId="{52D1551F-EFFE-4F26-A72A-DE7F6A8B5952}" dt="2024-09-27T22:15:53.976" v="8360" actId="27636"/>
          <ac:spMkLst>
            <pc:docMk/>
            <pc:sldMk cId="3361597961" sldId="554"/>
            <ac:spMk id="3" creationId="{3AD8FFF1-1C45-4E52-949C-A630A014E351}"/>
          </ac:spMkLst>
        </pc:spChg>
        <pc:spChg chg="add mod">
          <ac:chgData name="Cesar Augusto Lopez Gallego" userId="0dfa9112-9251-4882-b472-cf2dfcee09d1" providerId="ADAL" clId="{52D1551F-EFFE-4F26-A72A-DE7F6A8B5952}" dt="2024-09-27T22:18:02.721" v="8579" actId="404"/>
          <ac:spMkLst>
            <pc:docMk/>
            <pc:sldMk cId="3361597961" sldId="554"/>
            <ac:spMk id="4" creationId="{9FDE830A-71DE-40AB-BC35-74AB28A3C8FD}"/>
          </ac:spMkLst>
        </pc:spChg>
      </pc:sldChg>
    </pc:docChg>
  </pc:docChgLst>
  <pc:docChgLst>
    <pc:chgData name="Cesar Augusto Lopez Gallego" userId="0dfa9112-9251-4882-b472-cf2dfcee09d1" providerId="ADAL" clId="{5ED4323F-6D6A-4CEB-A9DE-F346A40CEF21}"/>
    <pc:docChg chg="undo custSel addSld delSld modSld sldOrd">
      <pc:chgData name="Cesar Augusto Lopez Gallego" userId="0dfa9112-9251-4882-b472-cf2dfcee09d1" providerId="ADAL" clId="{5ED4323F-6D6A-4CEB-A9DE-F346A40CEF21}" dt="2025-04-24T23:28:09.552" v="4518" actId="404"/>
      <pc:docMkLst>
        <pc:docMk/>
      </pc:docMkLst>
      <pc:sldChg chg="modSp mod">
        <pc:chgData name="Cesar Augusto Lopez Gallego" userId="0dfa9112-9251-4882-b472-cf2dfcee09d1" providerId="ADAL" clId="{5ED4323F-6D6A-4CEB-A9DE-F346A40CEF21}" dt="2025-04-24T23:17:02.030" v="4012" actId="20577"/>
        <pc:sldMkLst>
          <pc:docMk/>
          <pc:sldMk cId="3651801354" sldId="355"/>
        </pc:sldMkLst>
        <pc:spChg chg="mod">
          <ac:chgData name="Cesar Augusto Lopez Gallego" userId="0dfa9112-9251-4882-b472-cf2dfcee09d1" providerId="ADAL" clId="{5ED4323F-6D6A-4CEB-A9DE-F346A40CEF21}" dt="2025-04-24T16:19:41.334" v="460" actId="14100"/>
          <ac:spMkLst>
            <pc:docMk/>
            <pc:sldMk cId="3651801354" sldId="355"/>
            <ac:spMk id="2" creationId="{00000000-0000-0000-0000-000000000000}"/>
          </ac:spMkLst>
        </pc:spChg>
        <pc:spChg chg="mod">
          <ac:chgData name="Cesar Augusto Lopez Gallego" userId="0dfa9112-9251-4882-b472-cf2dfcee09d1" providerId="ADAL" clId="{5ED4323F-6D6A-4CEB-A9DE-F346A40CEF21}" dt="2025-04-24T23:17:02.030" v="4012" actId="20577"/>
          <ac:spMkLst>
            <pc:docMk/>
            <pc:sldMk cId="3651801354" sldId="355"/>
            <ac:spMk id="4" creationId="{00000000-0000-0000-0000-000000000000}"/>
          </ac:spMkLst>
        </pc:spChg>
      </pc:sldChg>
      <pc:sldChg chg="modSp del mod">
        <pc:chgData name="Cesar Augusto Lopez Gallego" userId="0dfa9112-9251-4882-b472-cf2dfcee09d1" providerId="ADAL" clId="{5ED4323F-6D6A-4CEB-A9DE-F346A40CEF21}" dt="2025-04-23T01:44:56.002" v="174" actId="47"/>
        <pc:sldMkLst>
          <pc:docMk/>
          <pc:sldMk cId="3352688505" sldId="381"/>
        </pc:sldMkLst>
        <pc:spChg chg="mod">
          <ac:chgData name="Cesar Augusto Lopez Gallego" userId="0dfa9112-9251-4882-b472-cf2dfcee09d1" providerId="ADAL" clId="{5ED4323F-6D6A-4CEB-A9DE-F346A40CEF21}" dt="2025-04-23T01:42:24.229" v="88" actId="207"/>
          <ac:spMkLst>
            <pc:docMk/>
            <pc:sldMk cId="3352688505" sldId="381"/>
            <ac:spMk id="2" creationId="{00000000-0000-0000-0000-000000000000}"/>
          </ac:spMkLst>
        </pc:spChg>
        <pc:spChg chg="mod">
          <ac:chgData name="Cesar Augusto Lopez Gallego" userId="0dfa9112-9251-4882-b472-cf2dfcee09d1" providerId="ADAL" clId="{5ED4323F-6D6A-4CEB-A9DE-F346A40CEF21}" dt="2025-04-23T01:42:21.461" v="87" actId="207"/>
          <ac:spMkLst>
            <pc:docMk/>
            <pc:sldMk cId="3352688505" sldId="381"/>
            <ac:spMk id="3" creationId="{00000000-0000-0000-0000-000000000000}"/>
          </ac:spMkLst>
        </pc:spChg>
      </pc:sldChg>
      <pc:sldChg chg="modSp del mod">
        <pc:chgData name="Cesar Augusto Lopez Gallego" userId="0dfa9112-9251-4882-b472-cf2dfcee09d1" providerId="ADAL" clId="{5ED4323F-6D6A-4CEB-A9DE-F346A40CEF21}" dt="2025-04-24T23:14:38.828" v="3929" actId="47"/>
        <pc:sldMkLst>
          <pc:docMk/>
          <pc:sldMk cId="3962514436" sldId="382"/>
        </pc:sldMkLst>
        <pc:spChg chg="mod">
          <ac:chgData name="Cesar Augusto Lopez Gallego" userId="0dfa9112-9251-4882-b472-cf2dfcee09d1" providerId="ADAL" clId="{5ED4323F-6D6A-4CEB-A9DE-F346A40CEF21}" dt="2025-04-24T23:13:59.342" v="3920" actId="21"/>
          <ac:spMkLst>
            <pc:docMk/>
            <pc:sldMk cId="3962514436" sldId="382"/>
            <ac:spMk id="3" creationId="{00000000-0000-0000-0000-000000000000}"/>
          </ac:spMkLst>
        </pc:spChg>
      </pc:sldChg>
      <pc:sldChg chg="delSp modSp del mod ord">
        <pc:chgData name="Cesar Augusto Lopez Gallego" userId="0dfa9112-9251-4882-b472-cf2dfcee09d1" providerId="ADAL" clId="{5ED4323F-6D6A-4CEB-A9DE-F346A40CEF21}" dt="2025-04-24T20:21:20.632" v="848" actId="47"/>
        <pc:sldMkLst>
          <pc:docMk/>
          <pc:sldMk cId="505111598" sldId="383"/>
        </pc:sldMkLst>
        <pc:spChg chg="mod">
          <ac:chgData name="Cesar Augusto Lopez Gallego" userId="0dfa9112-9251-4882-b472-cf2dfcee09d1" providerId="ADAL" clId="{5ED4323F-6D6A-4CEB-A9DE-F346A40CEF21}" dt="2025-04-23T01:47:01.462" v="220" actId="27636"/>
          <ac:spMkLst>
            <pc:docMk/>
            <pc:sldMk cId="505111598" sldId="383"/>
            <ac:spMk id="3" creationId="{00000000-0000-0000-0000-000000000000}"/>
          </ac:spMkLst>
        </pc:spChg>
        <pc:spChg chg="del">
          <ac:chgData name="Cesar Augusto Lopez Gallego" userId="0dfa9112-9251-4882-b472-cf2dfcee09d1" providerId="ADAL" clId="{5ED4323F-6D6A-4CEB-A9DE-F346A40CEF21}" dt="2025-04-23T01:45:41.314" v="177" actId="478"/>
          <ac:spMkLst>
            <pc:docMk/>
            <pc:sldMk cId="505111598" sldId="383"/>
            <ac:spMk id="4" creationId="{00000000-0000-0000-0000-000000000000}"/>
          </ac:spMkLst>
        </pc:spChg>
      </pc:sldChg>
      <pc:sldChg chg="modSp del mod ord">
        <pc:chgData name="Cesar Augusto Lopez Gallego" userId="0dfa9112-9251-4882-b472-cf2dfcee09d1" providerId="ADAL" clId="{5ED4323F-6D6A-4CEB-A9DE-F346A40CEF21}" dt="2025-04-24T23:24:36.666" v="4334" actId="47"/>
        <pc:sldMkLst>
          <pc:docMk/>
          <pc:sldMk cId="2459526639" sldId="384"/>
        </pc:sldMkLst>
        <pc:spChg chg="mod">
          <ac:chgData name="Cesar Augusto Lopez Gallego" userId="0dfa9112-9251-4882-b472-cf2dfcee09d1" providerId="ADAL" clId="{5ED4323F-6D6A-4CEB-A9DE-F346A40CEF21}" dt="2025-04-24T23:17:29.397" v="4027" actId="27636"/>
          <ac:spMkLst>
            <pc:docMk/>
            <pc:sldMk cId="2459526639" sldId="384"/>
            <ac:spMk id="3" creationId="{00000000-0000-0000-0000-000000000000}"/>
          </ac:spMkLst>
        </pc:spChg>
        <pc:spChg chg="mod">
          <ac:chgData name="Cesar Augusto Lopez Gallego" userId="0dfa9112-9251-4882-b472-cf2dfcee09d1" providerId="ADAL" clId="{5ED4323F-6D6A-4CEB-A9DE-F346A40CEF21}" dt="2025-04-24T23:23:11.972" v="4276" actId="6549"/>
          <ac:spMkLst>
            <pc:docMk/>
            <pc:sldMk cId="2459526639" sldId="384"/>
            <ac:spMk id="4" creationId="{00000000-0000-0000-0000-000000000000}"/>
          </ac:spMkLst>
        </pc:spChg>
      </pc:sldChg>
      <pc:sldChg chg="delSp modSp del mod ord">
        <pc:chgData name="Cesar Augusto Lopez Gallego" userId="0dfa9112-9251-4882-b472-cf2dfcee09d1" providerId="ADAL" clId="{5ED4323F-6D6A-4CEB-A9DE-F346A40CEF21}" dt="2025-04-24T20:47:07.812" v="1775" actId="47"/>
        <pc:sldMkLst>
          <pc:docMk/>
          <pc:sldMk cId="2593016985" sldId="397"/>
        </pc:sldMkLst>
        <pc:spChg chg="del mod">
          <ac:chgData name="Cesar Augusto Lopez Gallego" userId="0dfa9112-9251-4882-b472-cf2dfcee09d1" providerId="ADAL" clId="{5ED4323F-6D6A-4CEB-A9DE-F346A40CEF21}" dt="2025-04-24T20:25:50.952" v="855" actId="21"/>
          <ac:spMkLst>
            <pc:docMk/>
            <pc:sldMk cId="2593016985" sldId="397"/>
            <ac:spMk id="5" creationId="{00000000-0000-0000-0000-000000000000}"/>
          </ac:spMkLst>
        </pc:spChg>
      </pc:sldChg>
      <pc:sldChg chg="del">
        <pc:chgData name="Cesar Augusto Lopez Gallego" userId="0dfa9112-9251-4882-b472-cf2dfcee09d1" providerId="ADAL" clId="{5ED4323F-6D6A-4CEB-A9DE-F346A40CEF21}" dt="2025-04-24T23:15:04.936" v="3937" actId="47"/>
        <pc:sldMkLst>
          <pc:docMk/>
          <pc:sldMk cId="1518452532" sldId="398"/>
        </pc:sldMkLst>
      </pc:sldChg>
      <pc:sldChg chg="del">
        <pc:chgData name="Cesar Augusto Lopez Gallego" userId="0dfa9112-9251-4882-b472-cf2dfcee09d1" providerId="ADAL" clId="{5ED4323F-6D6A-4CEB-A9DE-F346A40CEF21}" dt="2025-04-24T23:15:55.708" v="3968" actId="47"/>
        <pc:sldMkLst>
          <pc:docMk/>
          <pc:sldMk cId="1092138746" sldId="399"/>
        </pc:sldMkLst>
      </pc:sldChg>
      <pc:sldChg chg="modSp mod">
        <pc:chgData name="Cesar Augusto Lopez Gallego" userId="0dfa9112-9251-4882-b472-cf2dfcee09d1" providerId="ADAL" clId="{5ED4323F-6D6A-4CEB-A9DE-F346A40CEF21}" dt="2025-04-23T01:20:49.593" v="1" actId="20577"/>
        <pc:sldMkLst>
          <pc:docMk/>
          <pc:sldMk cId="3036939143" sldId="407"/>
        </pc:sldMkLst>
        <pc:spChg chg="mod">
          <ac:chgData name="Cesar Augusto Lopez Gallego" userId="0dfa9112-9251-4882-b472-cf2dfcee09d1" providerId="ADAL" clId="{5ED4323F-6D6A-4CEB-A9DE-F346A40CEF21}" dt="2025-04-23T01:20:49.593" v="1" actId="20577"/>
          <ac:spMkLst>
            <pc:docMk/>
            <pc:sldMk cId="3036939143" sldId="407"/>
            <ac:spMk id="3" creationId="{00000000-0000-0000-0000-000000000000}"/>
          </ac:spMkLst>
        </pc:spChg>
      </pc:sldChg>
      <pc:sldChg chg="modSp mod">
        <pc:chgData name="Cesar Augusto Lopez Gallego" userId="0dfa9112-9251-4882-b472-cf2dfcee09d1" providerId="ADAL" clId="{5ED4323F-6D6A-4CEB-A9DE-F346A40CEF21}" dt="2025-04-23T01:22:17.398" v="26" actId="1076"/>
        <pc:sldMkLst>
          <pc:docMk/>
          <pc:sldMk cId="1603546069" sldId="433"/>
        </pc:sldMkLst>
        <pc:spChg chg="mod">
          <ac:chgData name="Cesar Augusto Lopez Gallego" userId="0dfa9112-9251-4882-b472-cf2dfcee09d1" providerId="ADAL" clId="{5ED4323F-6D6A-4CEB-A9DE-F346A40CEF21}" dt="2025-04-23T01:22:02.260" v="20" actId="14100"/>
          <ac:spMkLst>
            <pc:docMk/>
            <pc:sldMk cId="1603546069" sldId="433"/>
            <ac:spMk id="5" creationId="{69D885D3-0A9F-4E72-866B-2A349289B5FE}"/>
          </ac:spMkLst>
        </pc:spChg>
        <pc:picChg chg="mod">
          <ac:chgData name="Cesar Augusto Lopez Gallego" userId="0dfa9112-9251-4882-b472-cf2dfcee09d1" providerId="ADAL" clId="{5ED4323F-6D6A-4CEB-A9DE-F346A40CEF21}" dt="2025-04-23T01:22:13.716" v="24" actId="1076"/>
          <ac:picMkLst>
            <pc:docMk/>
            <pc:sldMk cId="1603546069" sldId="433"/>
            <ac:picMk id="2" creationId="{DDB7CC69-B284-4FBE-A970-CC3D9504B0D6}"/>
          </ac:picMkLst>
        </pc:picChg>
        <pc:picChg chg="mod">
          <ac:chgData name="Cesar Augusto Lopez Gallego" userId="0dfa9112-9251-4882-b472-cf2dfcee09d1" providerId="ADAL" clId="{5ED4323F-6D6A-4CEB-A9DE-F346A40CEF21}" dt="2025-04-23T01:21:56.325" v="17" actId="1076"/>
          <ac:picMkLst>
            <pc:docMk/>
            <pc:sldMk cId="1603546069" sldId="433"/>
            <ac:picMk id="4" creationId="{3907448E-DE96-4DDF-B06F-27DE7CEB0DF6}"/>
          </ac:picMkLst>
        </pc:picChg>
        <pc:picChg chg="mod">
          <ac:chgData name="Cesar Augusto Lopez Gallego" userId="0dfa9112-9251-4882-b472-cf2dfcee09d1" providerId="ADAL" clId="{5ED4323F-6D6A-4CEB-A9DE-F346A40CEF21}" dt="2025-04-23T01:22:15.809" v="25" actId="1076"/>
          <ac:picMkLst>
            <pc:docMk/>
            <pc:sldMk cId="1603546069" sldId="433"/>
            <ac:picMk id="9" creationId="{A75643CC-AA63-4AEA-A9DE-12D5550267A9}"/>
          </ac:picMkLst>
        </pc:picChg>
        <pc:picChg chg="mod">
          <ac:chgData name="Cesar Augusto Lopez Gallego" userId="0dfa9112-9251-4882-b472-cf2dfcee09d1" providerId="ADAL" clId="{5ED4323F-6D6A-4CEB-A9DE-F346A40CEF21}" dt="2025-04-23T01:22:17.398" v="26" actId="1076"/>
          <ac:picMkLst>
            <pc:docMk/>
            <pc:sldMk cId="1603546069" sldId="433"/>
            <ac:picMk id="10" creationId="{5312AC20-FA92-4911-88E8-4275E185FB31}"/>
          </ac:picMkLst>
        </pc:picChg>
      </pc:sldChg>
      <pc:sldChg chg="modSp del mod ord">
        <pc:chgData name="Cesar Augusto Lopez Gallego" userId="0dfa9112-9251-4882-b472-cf2dfcee09d1" providerId="ADAL" clId="{5ED4323F-6D6A-4CEB-A9DE-F346A40CEF21}" dt="2025-04-24T22:44:43.088" v="3240" actId="47"/>
        <pc:sldMkLst>
          <pc:docMk/>
          <pc:sldMk cId="1315042374" sldId="437"/>
        </pc:sldMkLst>
        <pc:spChg chg="mod">
          <ac:chgData name="Cesar Augusto Lopez Gallego" userId="0dfa9112-9251-4882-b472-cf2dfcee09d1" providerId="ADAL" clId="{5ED4323F-6D6A-4CEB-A9DE-F346A40CEF21}" dt="2025-04-24T22:44:25.480" v="3239" actId="20577"/>
          <ac:spMkLst>
            <pc:docMk/>
            <pc:sldMk cId="1315042374" sldId="437"/>
            <ac:spMk id="2" creationId="{00000000-0000-0000-0000-000000000000}"/>
          </ac:spMkLst>
        </pc:spChg>
      </pc:sldChg>
      <pc:sldChg chg="modSp mod">
        <pc:chgData name="Cesar Augusto Lopez Gallego" userId="0dfa9112-9251-4882-b472-cf2dfcee09d1" providerId="ADAL" clId="{5ED4323F-6D6A-4CEB-A9DE-F346A40CEF21}" dt="2025-04-23T01:22:51.033" v="28" actId="1076"/>
        <pc:sldMkLst>
          <pc:docMk/>
          <pc:sldMk cId="3300179802" sldId="521"/>
        </pc:sldMkLst>
        <pc:picChg chg="mod">
          <ac:chgData name="Cesar Augusto Lopez Gallego" userId="0dfa9112-9251-4882-b472-cf2dfcee09d1" providerId="ADAL" clId="{5ED4323F-6D6A-4CEB-A9DE-F346A40CEF21}" dt="2025-04-23T01:22:51.033" v="28" actId="1076"/>
          <ac:picMkLst>
            <pc:docMk/>
            <pc:sldMk cId="3300179802" sldId="521"/>
            <ac:picMk id="8" creationId="{E6B7EFA2-1505-4949-8B15-02BBC32E43FB}"/>
          </ac:picMkLst>
        </pc:picChg>
      </pc:sldChg>
      <pc:sldChg chg="addSp delSp modSp new del mod">
        <pc:chgData name="Cesar Augusto Lopez Gallego" userId="0dfa9112-9251-4882-b472-cf2dfcee09d1" providerId="ADAL" clId="{5ED4323F-6D6A-4CEB-A9DE-F346A40CEF21}" dt="2025-04-24T16:22:30.564" v="664" actId="47"/>
        <pc:sldMkLst>
          <pc:docMk/>
          <pc:sldMk cId="3727567686" sldId="555"/>
        </pc:sldMkLst>
        <pc:spChg chg="del">
          <ac:chgData name="Cesar Augusto Lopez Gallego" userId="0dfa9112-9251-4882-b472-cf2dfcee09d1" providerId="ADAL" clId="{5ED4323F-6D6A-4CEB-A9DE-F346A40CEF21}" dt="2025-04-23T01:42:39.953" v="91" actId="478"/>
          <ac:spMkLst>
            <pc:docMk/>
            <pc:sldMk cId="3727567686" sldId="555"/>
            <ac:spMk id="2" creationId="{17DEA6DA-8903-4E58-BAAA-C38DF93C5C54}"/>
          </ac:spMkLst>
        </pc:spChg>
        <pc:spChg chg="del">
          <ac:chgData name="Cesar Augusto Lopez Gallego" userId="0dfa9112-9251-4882-b472-cf2dfcee09d1" providerId="ADAL" clId="{5ED4323F-6D6A-4CEB-A9DE-F346A40CEF21}" dt="2025-04-23T01:42:39.953" v="91" actId="478"/>
          <ac:spMkLst>
            <pc:docMk/>
            <pc:sldMk cId="3727567686" sldId="555"/>
            <ac:spMk id="3" creationId="{3626C707-CD78-4D20-828F-1C4D946DDABC}"/>
          </ac:spMkLst>
        </pc:spChg>
        <pc:spChg chg="add mod">
          <ac:chgData name="Cesar Augusto Lopez Gallego" userId="0dfa9112-9251-4882-b472-cf2dfcee09d1" providerId="ADAL" clId="{5ED4323F-6D6A-4CEB-A9DE-F346A40CEF21}" dt="2025-04-23T01:43:15.730" v="107" actId="20577"/>
          <ac:spMkLst>
            <pc:docMk/>
            <pc:sldMk cId="3727567686" sldId="555"/>
            <ac:spMk id="5" creationId="{608FCF82-4678-4923-AC45-90F1666A4A96}"/>
          </ac:spMkLst>
        </pc:spChg>
        <pc:spChg chg="add mod">
          <ac:chgData name="Cesar Augusto Lopez Gallego" userId="0dfa9112-9251-4882-b472-cf2dfcee09d1" providerId="ADAL" clId="{5ED4323F-6D6A-4CEB-A9DE-F346A40CEF21}" dt="2025-04-23T01:44:48.938" v="173" actId="6549"/>
          <ac:spMkLst>
            <pc:docMk/>
            <pc:sldMk cId="3727567686" sldId="555"/>
            <ac:spMk id="6" creationId="{ECF215E8-728B-4084-97B4-C83F2B3CB28C}"/>
          </ac:spMkLst>
        </pc:spChg>
        <pc:picChg chg="add mod">
          <ac:chgData name="Cesar Augusto Lopez Gallego" userId="0dfa9112-9251-4882-b472-cf2dfcee09d1" providerId="ADAL" clId="{5ED4323F-6D6A-4CEB-A9DE-F346A40CEF21}" dt="2025-04-23T01:42:36.862" v="90"/>
          <ac:picMkLst>
            <pc:docMk/>
            <pc:sldMk cId="3727567686" sldId="555"/>
            <ac:picMk id="4" creationId="{738CD17C-07EE-45DA-BCED-BD537983C09B}"/>
          </ac:picMkLst>
        </pc:picChg>
      </pc:sldChg>
      <pc:sldChg chg="addSp delSp modSp new mod">
        <pc:chgData name="Cesar Augusto Lopez Gallego" userId="0dfa9112-9251-4882-b472-cf2dfcee09d1" providerId="ADAL" clId="{5ED4323F-6D6A-4CEB-A9DE-F346A40CEF21}" dt="2025-04-24T23:27:58.680" v="4516" actId="404"/>
        <pc:sldMkLst>
          <pc:docMk/>
          <pc:sldMk cId="2510049395" sldId="556"/>
        </pc:sldMkLst>
        <pc:spChg chg="del">
          <ac:chgData name="Cesar Augusto Lopez Gallego" userId="0dfa9112-9251-4882-b472-cf2dfcee09d1" providerId="ADAL" clId="{5ED4323F-6D6A-4CEB-A9DE-F346A40CEF21}" dt="2025-04-24T16:13:49.510" v="222" actId="478"/>
          <ac:spMkLst>
            <pc:docMk/>
            <pc:sldMk cId="2510049395" sldId="556"/>
            <ac:spMk id="2" creationId="{3AD96AAA-F633-4D69-BEE1-D23D82F6F5C1}"/>
          </ac:spMkLst>
        </pc:spChg>
        <pc:spChg chg="del">
          <ac:chgData name="Cesar Augusto Lopez Gallego" userId="0dfa9112-9251-4882-b472-cf2dfcee09d1" providerId="ADAL" clId="{5ED4323F-6D6A-4CEB-A9DE-F346A40CEF21}" dt="2025-04-24T16:13:49.510" v="222" actId="478"/>
          <ac:spMkLst>
            <pc:docMk/>
            <pc:sldMk cId="2510049395" sldId="556"/>
            <ac:spMk id="3" creationId="{CD1277D6-EECB-4600-A7E9-3625D7ACDE5B}"/>
          </ac:spMkLst>
        </pc:spChg>
        <pc:spChg chg="add mod">
          <ac:chgData name="Cesar Augusto Lopez Gallego" userId="0dfa9112-9251-4882-b472-cf2dfcee09d1" providerId="ADAL" clId="{5ED4323F-6D6A-4CEB-A9DE-F346A40CEF21}" dt="2025-04-24T20:21:36.084" v="850" actId="14100"/>
          <ac:spMkLst>
            <pc:docMk/>
            <pc:sldMk cId="2510049395" sldId="556"/>
            <ac:spMk id="4" creationId="{ECB5015F-D587-4259-8D83-0572E90933AE}"/>
          </ac:spMkLst>
        </pc:spChg>
        <pc:spChg chg="add mod">
          <ac:chgData name="Cesar Augusto Lopez Gallego" userId="0dfa9112-9251-4882-b472-cf2dfcee09d1" providerId="ADAL" clId="{5ED4323F-6D6A-4CEB-A9DE-F346A40CEF21}" dt="2025-04-24T23:27:58.680" v="4516" actId="404"/>
          <ac:spMkLst>
            <pc:docMk/>
            <pc:sldMk cId="2510049395" sldId="556"/>
            <ac:spMk id="5" creationId="{D5CBEAA0-8E6B-40C1-91D9-F0DE6A082B36}"/>
          </ac:spMkLst>
        </pc:spChg>
        <pc:spChg chg="add del">
          <ac:chgData name="Cesar Augusto Lopez Gallego" userId="0dfa9112-9251-4882-b472-cf2dfcee09d1" providerId="ADAL" clId="{5ED4323F-6D6A-4CEB-A9DE-F346A40CEF21}" dt="2025-04-24T16:16:06.530" v="284" actId="478"/>
          <ac:spMkLst>
            <pc:docMk/>
            <pc:sldMk cId="2510049395" sldId="556"/>
            <ac:spMk id="6" creationId="{03D23CDA-495A-41EC-AB17-266E0653B102}"/>
          </ac:spMkLst>
        </pc:spChg>
        <pc:spChg chg="add mod">
          <ac:chgData name="Cesar Augusto Lopez Gallego" userId="0dfa9112-9251-4882-b472-cf2dfcee09d1" providerId="ADAL" clId="{5ED4323F-6D6A-4CEB-A9DE-F346A40CEF21}" dt="2025-04-24T22:31:26.923" v="2988" actId="6549"/>
          <ac:spMkLst>
            <pc:docMk/>
            <pc:sldMk cId="2510049395" sldId="556"/>
            <ac:spMk id="6" creationId="{75E78FF9-CF25-478A-BD3E-AA8B3C424D82}"/>
          </ac:spMkLst>
        </pc:spChg>
        <pc:spChg chg="add del mod">
          <ac:chgData name="Cesar Augusto Lopez Gallego" userId="0dfa9112-9251-4882-b472-cf2dfcee09d1" providerId="ADAL" clId="{5ED4323F-6D6A-4CEB-A9DE-F346A40CEF21}" dt="2025-04-24T20:21:03.873" v="844" actId="21"/>
          <ac:spMkLst>
            <pc:docMk/>
            <pc:sldMk cId="2510049395" sldId="556"/>
            <ac:spMk id="7" creationId="{D1B42B32-4EFF-42BD-B5B2-92EC93496A50}"/>
          </ac:spMkLst>
        </pc:spChg>
      </pc:sldChg>
      <pc:sldChg chg="addSp delSp modSp new mod">
        <pc:chgData name="Cesar Augusto Lopez Gallego" userId="0dfa9112-9251-4882-b472-cf2dfcee09d1" providerId="ADAL" clId="{5ED4323F-6D6A-4CEB-A9DE-F346A40CEF21}" dt="2025-04-24T23:27:54.515" v="4515" actId="404"/>
        <pc:sldMkLst>
          <pc:docMk/>
          <pc:sldMk cId="179645957" sldId="557"/>
        </pc:sldMkLst>
        <pc:spChg chg="del">
          <ac:chgData name="Cesar Augusto Lopez Gallego" userId="0dfa9112-9251-4882-b472-cf2dfcee09d1" providerId="ADAL" clId="{5ED4323F-6D6A-4CEB-A9DE-F346A40CEF21}" dt="2025-04-24T20:21:08.910" v="846" actId="478"/>
          <ac:spMkLst>
            <pc:docMk/>
            <pc:sldMk cId="179645957" sldId="557"/>
            <ac:spMk id="2" creationId="{9A0CA08B-014D-466E-84D3-79AFB6E8230D}"/>
          </ac:spMkLst>
        </pc:spChg>
        <pc:spChg chg="del">
          <ac:chgData name="Cesar Augusto Lopez Gallego" userId="0dfa9112-9251-4882-b472-cf2dfcee09d1" providerId="ADAL" clId="{5ED4323F-6D6A-4CEB-A9DE-F346A40CEF21}" dt="2025-04-24T20:21:08.910" v="846" actId="478"/>
          <ac:spMkLst>
            <pc:docMk/>
            <pc:sldMk cId="179645957" sldId="557"/>
            <ac:spMk id="3" creationId="{F2B178FC-5BBC-4110-9908-FF5E16093648}"/>
          </ac:spMkLst>
        </pc:spChg>
        <pc:spChg chg="add mod">
          <ac:chgData name="Cesar Augusto Lopez Gallego" userId="0dfa9112-9251-4882-b472-cf2dfcee09d1" providerId="ADAL" clId="{5ED4323F-6D6A-4CEB-A9DE-F346A40CEF21}" dt="2025-04-24T23:27:54.515" v="4515" actId="404"/>
          <ac:spMkLst>
            <pc:docMk/>
            <pc:sldMk cId="179645957" sldId="557"/>
            <ac:spMk id="4" creationId="{2CA9AA89-FCBA-4FBC-A153-10C59C2F6A7D}"/>
          </ac:spMkLst>
        </pc:spChg>
        <pc:spChg chg="add mod">
          <ac:chgData name="Cesar Augusto Lopez Gallego" userId="0dfa9112-9251-4882-b472-cf2dfcee09d1" providerId="ADAL" clId="{5ED4323F-6D6A-4CEB-A9DE-F346A40CEF21}" dt="2025-04-24T20:21:38.870" v="851"/>
          <ac:spMkLst>
            <pc:docMk/>
            <pc:sldMk cId="179645957" sldId="557"/>
            <ac:spMk id="5" creationId="{A008B7E9-4D91-499C-8900-058E13397FB8}"/>
          </ac:spMkLst>
        </pc:spChg>
        <pc:spChg chg="add mod">
          <ac:chgData name="Cesar Augusto Lopez Gallego" userId="0dfa9112-9251-4882-b472-cf2dfcee09d1" providerId="ADAL" clId="{5ED4323F-6D6A-4CEB-A9DE-F346A40CEF21}" dt="2025-04-24T22:10:38.396" v="2032" actId="14100"/>
          <ac:spMkLst>
            <pc:docMk/>
            <pc:sldMk cId="179645957" sldId="557"/>
            <ac:spMk id="6" creationId="{C6B06F34-4D7E-4165-A813-7F1B772F1A06}"/>
          </ac:spMkLst>
        </pc:spChg>
        <pc:spChg chg="add del mod">
          <ac:chgData name="Cesar Augusto Lopez Gallego" userId="0dfa9112-9251-4882-b472-cf2dfcee09d1" providerId="ADAL" clId="{5ED4323F-6D6A-4CEB-A9DE-F346A40CEF21}" dt="2025-04-24T20:58:14.203" v="1844"/>
          <ac:spMkLst>
            <pc:docMk/>
            <pc:sldMk cId="179645957" sldId="557"/>
            <ac:spMk id="7" creationId="{DC1D92A2-DFCD-4A03-A6F9-537F8656FD6A}"/>
          </ac:spMkLst>
        </pc:spChg>
        <pc:spChg chg="add mod">
          <ac:chgData name="Cesar Augusto Lopez Gallego" userId="0dfa9112-9251-4882-b472-cf2dfcee09d1" providerId="ADAL" clId="{5ED4323F-6D6A-4CEB-A9DE-F346A40CEF21}" dt="2025-04-24T22:13:37.144" v="2054" actId="207"/>
          <ac:spMkLst>
            <pc:docMk/>
            <pc:sldMk cId="179645957" sldId="557"/>
            <ac:spMk id="12" creationId="{7CE9F355-187C-4C3F-9796-6C5A077B4B9F}"/>
          </ac:spMkLst>
        </pc:spChg>
        <pc:spChg chg="add mod">
          <ac:chgData name="Cesar Augusto Lopez Gallego" userId="0dfa9112-9251-4882-b472-cf2dfcee09d1" providerId="ADAL" clId="{5ED4323F-6D6A-4CEB-A9DE-F346A40CEF21}" dt="2025-04-24T22:13:37.144" v="2054" actId="207"/>
          <ac:spMkLst>
            <pc:docMk/>
            <pc:sldMk cId="179645957" sldId="557"/>
            <ac:spMk id="16" creationId="{1A2EEFF9-82FF-486C-A25A-79DFECD05EE9}"/>
          </ac:spMkLst>
        </pc:spChg>
        <pc:spChg chg="add mod">
          <ac:chgData name="Cesar Augusto Lopez Gallego" userId="0dfa9112-9251-4882-b472-cf2dfcee09d1" providerId="ADAL" clId="{5ED4323F-6D6A-4CEB-A9DE-F346A40CEF21}" dt="2025-04-24T22:11:26.121" v="2046" actId="1076"/>
          <ac:spMkLst>
            <pc:docMk/>
            <pc:sldMk cId="179645957" sldId="557"/>
            <ac:spMk id="23" creationId="{4CE85041-80D6-4A2D-8C19-0D85388D390D}"/>
          </ac:spMkLst>
        </pc:spChg>
        <pc:spChg chg="add mod">
          <ac:chgData name="Cesar Augusto Lopez Gallego" userId="0dfa9112-9251-4882-b472-cf2dfcee09d1" providerId="ADAL" clId="{5ED4323F-6D6A-4CEB-A9DE-F346A40CEF21}" dt="2025-04-24T22:13:37.144" v="2054" actId="207"/>
          <ac:spMkLst>
            <pc:docMk/>
            <pc:sldMk cId="179645957" sldId="557"/>
            <ac:spMk id="25" creationId="{52AA63C3-6941-40CE-B80E-0A786E2E2A6D}"/>
          </ac:spMkLst>
        </pc:spChg>
        <pc:spChg chg="add mod">
          <ac:chgData name="Cesar Augusto Lopez Gallego" userId="0dfa9112-9251-4882-b472-cf2dfcee09d1" providerId="ADAL" clId="{5ED4323F-6D6A-4CEB-A9DE-F346A40CEF21}" dt="2025-04-24T22:11:26.121" v="2046" actId="1076"/>
          <ac:spMkLst>
            <pc:docMk/>
            <pc:sldMk cId="179645957" sldId="557"/>
            <ac:spMk id="28" creationId="{20494134-3C4C-4B61-9C82-1CD438AAED93}"/>
          </ac:spMkLst>
        </pc:spChg>
        <pc:spChg chg="add mod">
          <ac:chgData name="Cesar Augusto Lopez Gallego" userId="0dfa9112-9251-4882-b472-cf2dfcee09d1" providerId="ADAL" clId="{5ED4323F-6D6A-4CEB-A9DE-F346A40CEF21}" dt="2025-04-24T22:12:02.988" v="2053" actId="14100"/>
          <ac:spMkLst>
            <pc:docMk/>
            <pc:sldMk cId="179645957" sldId="557"/>
            <ac:spMk id="29" creationId="{F93E0BF1-C477-4F12-A57F-8BBAB0E88817}"/>
          </ac:spMkLst>
        </pc:spChg>
        <pc:spChg chg="add mod">
          <ac:chgData name="Cesar Augusto Lopez Gallego" userId="0dfa9112-9251-4882-b472-cf2dfcee09d1" providerId="ADAL" clId="{5ED4323F-6D6A-4CEB-A9DE-F346A40CEF21}" dt="2025-04-24T22:30:12.088" v="2979" actId="1076"/>
          <ac:spMkLst>
            <pc:docMk/>
            <pc:sldMk cId="179645957" sldId="557"/>
            <ac:spMk id="32" creationId="{49AC372F-BC0E-4453-90C0-75C7A07609C1}"/>
          </ac:spMkLst>
        </pc:spChg>
        <pc:spChg chg="add mod">
          <ac:chgData name="Cesar Augusto Lopez Gallego" userId="0dfa9112-9251-4882-b472-cf2dfcee09d1" providerId="ADAL" clId="{5ED4323F-6D6A-4CEB-A9DE-F346A40CEF21}" dt="2025-04-24T23:15:43.515" v="3967" actId="20577"/>
          <ac:spMkLst>
            <pc:docMk/>
            <pc:sldMk cId="179645957" sldId="557"/>
            <ac:spMk id="33" creationId="{F762FC63-8941-4C93-A27F-2E76402D340C}"/>
          </ac:spMkLst>
        </pc:spChg>
        <pc:spChg chg="add del">
          <ac:chgData name="Cesar Augusto Lopez Gallego" userId="0dfa9112-9251-4882-b472-cf2dfcee09d1" providerId="ADAL" clId="{5ED4323F-6D6A-4CEB-A9DE-F346A40CEF21}" dt="2025-04-24T22:29:15.555" v="2898" actId="22"/>
          <ac:spMkLst>
            <pc:docMk/>
            <pc:sldMk cId="179645957" sldId="557"/>
            <ac:spMk id="38" creationId="{8BB34801-015B-47F2-ACFF-B3A09AF6902B}"/>
          </ac:spMkLst>
        </pc:spChg>
        <pc:spChg chg="add mod">
          <ac:chgData name="Cesar Augusto Lopez Gallego" userId="0dfa9112-9251-4882-b472-cf2dfcee09d1" providerId="ADAL" clId="{5ED4323F-6D6A-4CEB-A9DE-F346A40CEF21}" dt="2025-04-24T22:36:55.760" v="3153" actId="20577"/>
          <ac:spMkLst>
            <pc:docMk/>
            <pc:sldMk cId="179645957" sldId="557"/>
            <ac:spMk id="39" creationId="{D8DD276D-C12F-47CB-9D20-E1E48A00CAA1}"/>
          </ac:spMkLst>
        </pc:spChg>
        <pc:picChg chg="add mod">
          <ac:chgData name="Cesar Augusto Lopez Gallego" userId="0dfa9112-9251-4882-b472-cf2dfcee09d1" providerId="ADAL" clId="{5ED4323F-6D6A-4CEB-A9DE-F346A40CEF21}" dt="2025-04-24T22:11:26.121" v="2046" actId="1076"/>
          <ac:picMkLst>
            <pc:docMk/>
            <pc:sldMk cId="179645957" sldId="557"/>
            <ac:picMk id="9" creationId="{5D690F51-4F64-4100-B71F-4FD408B3BFF4}"/>
          </ac:picMkLst>
        </pc:picChg>
        <pc:cxnChg chg="add del mod">
          <ac:chgData name="Cesar Augusto Lopez Gallego" userId="0dfa9112-9251-4882-b472-cf2dfcee09d1" providerId="ADAL" clId="{5ED4323F-6D6A-4CEB-A9DE-F346A40CEF21}" dt="2025-04-24T22:10:53.868" v="2037" actId="478"/>
          <ac:cxnSpMkLst>
            <pc:docMk/>
            <pc:sldMk cId="179645957" sldId="557"/>
            <ac:cxnSpMk id="11" creationId="{727E4D09-2EC3-4897-989C-1A0E74154BFC}"/>
          </ac:cxnSpMkLst>
        </pc:cxnChg>
        <pc:cxnChg chg="add mod">
          <ac:chgData name="Cesar Augusto Lopez Gallego" userId="0dfa9112-9251-4882-b472-cf2dfcee09d1" providerId="ADAL" clId="{5ED4323F-6D6A-4CEB-A9DE-F346A40CEF21}" dt="2025-04-24T22:11:26.121" v="2046" actId="1076"/>
          <ac:cxnSpMkLst>
            <pc:docMk/>
            <pc:sldMk cId="179645957" sldId="557"/>
            <ac:cxnSpMk id="18" creationId="{2A3909F9-DBB0-40FC-A99E-EF61A65AB59E}"/>
          </ac:cxnSpMkLst>
        </pc:cxnChg>
        <pc:cxnChg chg="add mod">
          <ac:chgData name="Cesar Augusto Lopez Gallego" userId="0dfa9112-9251-4882-b472-cf2dfcee09d1" providerId="ADAL" clId="{5ED4323F-6D6A-4CEB-A9DE-F346A40CEF21}" dt="2025-04-24T22:23:34.479" v="2879" actId="14100"/>
          <ac:cxnSpMkLst>
            <pc:docMk/>
            <pc:sldMk cId="179645957" sldId="557"/>
            <ac:cxnSpMk id="31" creationId="{FB32B690-C46C-4028-84FB-30E5FE488405}"/>
          </ac:cxnSpMkLst>
        </pc:cxnChg>
        <pc:cxnChg chg="add mod">
          <ac:chgData name="Cesar Augusto Lopez Gallego" userId="0dfa9112-9251-4882-b472-cf2dfcee09d1" providerId="ADAL" clId="{5ED4323F-6D6A-4CEB-A9DE-F346A40CEF21}" dt="2025-04-24T23:15:28.236" v="3947" actId="20577"/>
          <ac:cxnSpMkLst>
            <pc:docMk/>
            <pc:sldMk cId="179645957" sldId="557"/>
            <ac:cxnSpMk id="36" creationId="{EB076A1F-49F9-4EB0-912C-B81B58A75A1E}"/>
          </ac:cxnSpMkLst>
        </pc:cxnChg>
        <pc:cxnChg chg="add del">
          <ac:chgData name="Cesar Augusto Lopez Gallego" userId="0dfa9112-9251-4882-b472-cf2dfcee09d1" providerId="ADAL" clId="{5ED4323F-6D6A-4CEB-A9DE-F346A40CEF21}" dt="2025-04-24T22:31:47.173" v="2990" actId="11529"/>
          <ac:cxnSpMkLst>
            <pc:docMk/>
            <pc:sldMk cId="179645957" sldId="557"/>
            <ac:cxnSpMk id="42" creationId="{FB5F06B5-3E22-4DEF-A0EE-B33FB889397B}"/>
          </ac:cxnSpMkLst>
        </pc:cxnChg>
      </pc:sldChg>
      <pc:sldChg chg="addSp delSp modSp new mod">
        <pc:chgData name="Cesar Augusto Lopez Gallego" userId="0dfa9112-9251-4882-b472-cf2dfcee09d1" providerId="ADAL" clId="{5ED4323F-6D6A-4CEB-A9DE-F346A40CEF21}" dt="2025-04-24T23:28:05.432" v="4517" actId="404"/>
        <pc:sldMkLst>
          <pc:docMk/>
          <pc:sldMk cId="938893618" sldId="558"/>
        </pc:sldMkLst>
        <pc:spChg chg="del">
          <ac:chgData name="Cesar Augusto Lopez Gallego" userId="0dfa9112-9251-4882-b472-cf2dfcee09d1" providerId="ADAL" clId="{5ED4323F-6D6A-4CEB-A9DE-F346A40CEF21}" dt="2025-04-24T22:47:00.721" v="3242" actId="478"/>
          <ac:spMkLst>
            <pc:docMk/>
            <pc:sldMk cId="938893618" sldId="558"/>
            <ac:spMk id="2" creationId="{54FD4946-036D-4144-B38E-CF00D9CD1B2F}"/>
          </ac:spMkLst>
        </pc:spChg>
        <pc:spChg chg="del">
          <ac:chgData name="Cesar Augusto Lopez Gallego" userId="0dfa9112-9251-4882-b472-cf2dfcee09d1" providerId="ADAL" clId="{5ED4323F-6D6A-4CEB-A9DE-F346A40CEF21}" dt="2025-04-24T22:47:00.721" v="3242" actId="478"/>
          <ac:spMkLst>
            <pc:docMk/>
            <pc:sldMk cId="938893618" sldId="558"/>
            <ac:spMk id="3" creationId="{0CE4905B-4229-479B-A249-5796501A5DCD}"/>
          </ac:spMkLst>
        </pc:spChg>
        <pc:spChg chg="add mod">
          <ac:chgData name="Cesar Augusto Lopez Gallego" userId="0dfa9112-9251-4882-b472-cf2dfcee09d1" providerId="ADAL" clId="{5ED4323F-6D6A-4CEB-A9DE-F346A40CEF21}" dt="2025-04-24T23:28:05.432" v="4517" actId="404"/>
          <ac:spMkLst>
            <pc:docMk/>
            <pc:sldMk cId="938893618" sldId="558"/>
            <ac:spMk id="4" creationId="{D677DA2E-7832-4DF9-A311-6F87CDA4F87A}"/>
          </ac:spMkLst>
        </pc:spChg>
        <pc:spChg chg="add mod">
          <ac:chgData name="Cesar Augusto Lopez Gallego" userId="0dfa9112-9251-4882-b472-cf2dfcee09d1" providerId="ADAL" clId="{5ED4323F-6D6A-4CEB-A9DE-F346A40CEF21}" dt="2025-04-24T22:51:33.831" v="3500"/>
          <ac:spMkLst>
            <pc:docMk/>
            <pc:sldMk cId="938893618" sldId="558"/>
            <ac:spMk id="7" creationId="{0180DEE6-C77A-405D-9E8F-01FD463AA0C1}"/>
          </ac:spMkLst>
        </pc:spChg>
        <pc:spChg chg="add del mod">
          <ac:chgData name="Cesar Augusto Lopez Gallego" userId="0dfa9112-9251-4882-b472-cf2dfcee09d1" providerId="ADAL" clId="{5ED4323F-6D6A-4CEB-A9DE-F346A40CEF21}" dt="2025-04-24T22:58:04.425" v="3585" actId="478"/>
          <ac:spMkLst>
            <pc:docMk/>
            <pc:sldMk cId="938893618" sldId="558"/>
            <ac:spMk id="8" creationId="{2A4989CE-9362-4DC8-B0AC-1582267BED96}"/>
          </ac:spMkLst>
        </pc:spChg>
        <pc:spChg chg="add mod">
          <ac:chgData name="Cesar Augusto Lopez Gallego" userId="0dfa9112-9251-4882-b472-cf2dfcee09d1" providerId="ADAL" clId="{5ED4323F-6D6A-4CEB-A9DE-F346A40CEF21}" dt="2025-04-24T23:07:44.001" v="3857" actId="1076"/>
          <ac:spMkLst>
            <pc:docMk/>
            <pc:sldMk cId="938893618" sldId="558"/>
            <ac:spMk id="12" creationId="{FC925517-A344-41DD-9524-4C1F72E58D23}"/>
          </ac:spMkLst>
        </pc:spChg>
        <pc:spChg chg="add mod">
          <ac:chgData name="Cesar Augusto Lopez Gallego" userId="0dfa9112-9251-4882-b472-cf2dfcee09d1" providerId="ADAL" clId="{5ED4323F-6D6A-4CEB-A9DE-F346A40CEF21}" dt="2025-04-24T23:07:44.001" v="3857" actId="1076"/>
          <ac:spMkLst>
            <pc:docMk/>
            <pc:sldMk cId="938893618" sldId="558"/>
            <ac:spMk id="16" creationId="{B37C0519-771C-4499-B1BA-8F3F0B8A810F}"/>
          </ac:spMkLst>
        </pc:spChg>
        <pc:spChg chg="add mod">
          <ac:chgData name="Cesar Augusto Lopez Gallego" userId="0dfa9112-9251-4882-b472-cf2dfcee09d1" providerId="ADAL" clId="{5ED4323F-6D6A-4CEB-A9DE-F346A40CEF21}" dt="2025-04-24T23:07:44.001" v="3857" actId="1076"/>
          <ac:spMkLst>
            <pc:docMk/>
            <pc:sldMk cId="938893618" sldId="558"/>
            <ac:spMk id="21" creationId="{CA03B7C5-363E-4DAD-974E-09EF5BE8862E}"/>
          </ac:spMkLst>
        </pc:spChg>
        <pc:picChg chg="add mod">
          <ac:chgData name="Cesar Augusto Lopez Gallego" userId="0dfa9112-9251-4882-b472-cf2dfcee09d1" providerId="ADAL" clId="{5ED4323F-6D6A-4CEB-A9DE-F346A40CEF21}" dt="2025-04-24T23:07:44.001" v="3857" actId="1076"/>
          <ac:picMkLst>
            <pc:docMk/>
            <pc:sldMk cId="938893618" sldId="558"/>
            <ac:picMk id="6" creationId="{AE02890E-2825-42E3-9D18-883C3BCE5874}"/>
          </ac:picMkLst>
        </pc:picChg>
        <pc:picChg chg="add mod">
          <ac:chgData name="Cesar Augusto Lopez Gallego" userId="0dfa9112-9251-4882-b472-cf2dfcee09d1" providerId="ADAL" clId="{5ED4323F-6D6A-4CEB-A9DE-F346A40CEF21}" dt="2025-04-24T23:07:44.001" v="3857" actId="1076"/>
          <ac:picMkLst>
            <pc:docMk/>
            <pc:sldMk cId="938893618" sldId="558"/>
            <ac:picMk id="14" creationId="{58BBF557-82EB-4EEB-8360-A1A2764BEF84}"/>
          </ac:picMkLst>
        </pc:picChg>
        <pc:picChg chg="add mod">
          <ac:chgData name="Cesar Augusto Lopez Gallego" userId="0dfa9112-9251-4882-b472-cf2dfcee09d1" providerId="ADAL" clId="{5ED4323F-6D6A-4CEB-A9DE-F346A40CEF21}" dt="2025-04-24T23:07:44.001" v="3857" actId="1076"/>
          <ac:picMkLst>
            <pc:docMk/>
            <pc:sldMk cId="938893618" sldId="558"/>
            <ac:picMk id="19" creationId="{566276DA-05CA-41D0-9070-C567472DCA71}"/>
          </ac:picMkLst>
        </pc:picChg>
        <pc:picChg chg="add mod">
          <ac:chgData name="Cesar Augusto Lopez Gallego" userId="0dfa9112-9251-4882-b472-cf2dfcee09d1" providerId="ADAL" clId="{5ED4323F-6D6A-4CEB-A9DE-F346A40CEF21}" dt="2025-04-24T23:10:28.610" v="3885" actId="1076"/>
          <ac:picMkLst>
            <pc:docMk/>
            <pc:sldMk cId="938893618" sldId="558"/>
            <ac:picMk id="23" creationId="{523B496A-2195-4541-9B9D-7244091E576B}"/>
          </ac:picMkLst>
        </pc:picChg>
        <pc:cxnChg chg="add mod">
          <ac:chgData name="Cesar Augusto Lopez Gallego" userId="0dfa9112-9251-4882-b472-cf2dfcee09d1" providerId="ADAL" clId="{5ED4323F-6D6A-4CEB-A9DE-F346A40CEF21}" dt="2025-04-24T23:07:44.001" v="3857" actId="1076"/>
          <ac:cxnSpMkLst>
            <pc:docMk/>
            <pc:sldMk cId="938893618" sldId="558"/>
            <ac:cxnSpMk id="10" creationId="{13B90AEF-C13D-4332-BFA0-57731C9C1883}"/>
          </ac:cxnSpMkLst>
        </pc:cxnChg>
        <pc:cxnChg chg="add mod">
          <ac:chgData name="Cesar Augusto Lopez Gallego" userId="0dfa9112-9251-4882-b472-cf2dfcee09d1" providerId="ADAL" clId="{5ED4323F-6D6A-4CEB-A9DE-F346A40CEF21}" dt="2025-04-24T23:07:44.001" v="3857" actId="1076"/>
          <ac:cxnSpMkLst>
            <pc:docMk/>
            <pc:sldMk cId="938893618" sldId="558"/>
            <ac:cxnSpMk id="15" creationId="{76B734E8-34D1-49A9-BED4-4DD14A0A5D3B}"/>
          </ac:cxnSpMkLst>
        </pc:cxnChg>
        <pc:cxnChg chg="add mod">
          <ac:chgData name="Cesar Augusto Lopez Gallego" userId="0dfa9112-9251-4882-b472-cf2dfcee09d1" providerId="ADAL" clId="{5ED4323F-6D6A-4CEB-A9DE-F346A40CEF21}" dt="2025-04-24T23:07:44.001" v="3857" actId="1076"/>
          <ac:cxnSpMkLst>
            <pc:docMk/>
            <pc:sldMk cId="938893618" sldId="558"/>
            <ac:cxnSpMk id="20" creationId="{0A81702B-B9F5-4EBF-A3D4-53698C199465}"/>
          </ac:cxnSpMkLst>
        </pc:cxnChg>
      </pc:sldChg>
      <pc:sldChg chg="addSp delSp modSp add mod">
        <pc:chgData name="Cesar Augusto Lopez Gallego" userId="0dfa9112-9251-4882-b472-cf2dfcee09d1" providerId="ADAL" clId="{5ED4323F-6D6A-4CEB-A9DE-F346A40CEF21}" dt="2025-04-24T23:28:09.552" v="4518" actId="404"/>
        <pc:sldMkLst>
          <pc:docMk/>
          <pc:sldMk cId="2039834961" sldId="559"/>
        </pc:sldMkLst>
        <pc:spChg chg="mod">
          <ac:chgData name="Cesar Augusto Lopez Gallego" userId="0dfa9112-9251-4882-b472-cf2dfcee09d1" providerId="ADAL" clId="{5ED4323F-6D6A-4CEB-A9DE-F346A40CEF21}" dt="2025-04-24T23:28:09.552" v="4518" actId="404"/>
          <ac:spMkLst>
            <pc:docMk/>
            <pc:sldMk cId="2039834961" sldId="559"/>
            <ac:spMk id="4" creationId="{D677DA2E-7832-4DF9-A311-6F87CDA4F87A}"/>
          </ac:spMkLst>
        </pc:spChg>
        <pc:spChg chg="del">
          <ac:chgData name="Cesar Augusto Lopez Gallego" userId="0dfa9112-9251-4882-b472-cf2dfcee09d1" providerId="ADAL" clId="{5ED4323F-6D6A-4CEB-A9DE-F346A40CEF21}" dt="2025-04-24T23:14:36.714" v="3928" actId="478"/>
          <ac:spMkLst>
            <pc:docMk/>
            <pc:sldMk cId="2039834961" sldId="559"/>
            <ac:spMk id="12" creationId="{FC925517-A344-41DD-9524-4C1F72E58D23}"/>
          </ac:spMkLst>
        </pc:spChg>
        <pc:spChg chg="del">
          <ac:chgData name="Cesar Augusto Lopez Gallego" userId="0dfa9112-9251-4882-b472-cf2dfcee09d1" providerId="ADAL" clId="{5ED4323F-6D6A-4CEB-A9DE-F346A40CEF21}" dt="2025-04-24T23:14:36.714" v="3928" actId="478"/>
          <ac:spMkLst>
            <pc:docMk/>
            <pc:sldMk cId="2039834961" sldId="559"/>
            <ac:spMk id="16" creationId="{B37C0519-771C-4499-B1BA-8F3F0B8A810F}"/>
          </ac:spMkLst>
        </pc:spChg>
        <pc:spChg chg="add mod">
          <ac:chgData name="Cesar Augusto Lopez Gallego" userId="0dfa9112-9251-4882-b472-cf2dfcee09d1" providerId="ADAL" clId="{5ED4323F-6D6A-4CEB-A9DE-F346A40CEF21}" dt="2025-04-24T23:14:58.105" v="3936" actId="1076"/>
          <ac:spMkLst>
            <pc:docMk/>
            <pc:sldMk cId="2039834961" sldId="559"/>
            <ac:spMk id="17" creationId="{A0BD859C-1CEB-4B17-88D8-F9C9AEF9D09F}"/>
          </ac:spMkLst>
        </pc:spChg>
        <pc:spChg chg="del">
          <ac:chgData name="Cesar Augusto Lopez Gallego" userId="0dfa9112-9251-4882-b472-cf2dfcee09d1" providerId="ADAL" clId="{5ED4323F-6D6A-4CEB-A9DE-F346A40CEF21}" dt="2025-04-24T23:14:33.756" v="3927" actId="478"/>
          <ac:spMkLst>
            <pc:docMk/>
            <pc:sldMk cId="2039834961" sldId="559"/>
            <ac:spMk id="21" creationId="{CA03B7C5-363E-4DAD-974E-09EF5BE8862E}"/>
          </ac:spMkLst>
        </pc:spChg>
        <pc:picChg chg="del">
          <ac:chgData name="Cesar Augusto Lopez Gallego" userId="0dfa9112-9251-4882-b472-cf2dfcee09d1" providerId="ADAL" clId="{5ED4323F-6D6A-4CEB-A9DE-F346A40CEF21}" dt="2025-04-24T23:14:33.756" v="3927" actId="478"/>
          <ac:picMkLst>
            <pc:docMk/>
            <pc:sldMk cId="2039834961" sldId="559"/>
            <ac:picMk id="6" creationId="{AE02890E-2825-42E3-9D18-883C3BCE5874}"/>
          </ac:picMkLst>
        </pc:picChg>
        <pc:picChg chg="del">
          <ac:chgData name="Cesar Augusto Lopez Gallego" userId="0dfa9112-9251-4882-b472-cf2dfcee09d1" providerId="ADAL" clId="{5ED4323F-6D6A-4CEB-A9DE-F346A40CEF21}" dt="2025-04-24T23:14:33.756" v="3927" actId="478"/>
          <ac:picMkLst>
            <pc:docMk/>
            <pc:sldMk cId="2039834961" sldId="559"/>
            <ac:picMk id="14" creationId="{58BBF557-82EB-4EEB-8360-A1A2764BEF84}"/>
          </ac:picMkLst>
        </pc:picChg>
        <pc:picChg chg="del">
          <ac:chgData name="Cesar Augusto Lopez Gallego" userId="0dfa9112-9251-4882-b472-cf2dfcee09d1" providerId="ADAL" clId="{5ED4323F-6D6A-4CEB-A9DE-F346A40CEF21}" dt="2025-04-24T23:14:33.756" v="3927" actId="478"/>
          <ac:picMkLst>
            <pc:docMk/>
            <pc:sldMk cId="2039834961" sldId="559"/>
            <ac:picMk id="19" creationId="{566276DA-05CA-41D0-9070-C567472DCA71}"/>
          </ac:picMkLst>
        </pc:picChg>
        <pc:picChg chg="del">
          <ac:chgData name="Cesar Augusto Lopez Gallego" userId="0dfa9112-9251-4882-b472-cf2dfcee09d1" providerId="ADAL" clId="{5ED4323F-6D6A-4CEB-A9DE-F346A40CEF21}" dt="2025-04-24T23:14:33.756" v="3927" actId="478"/>
          <ac:picMkLst>
            <pc:docMk/>
            <pc:sldMk cId="2039834961" sldId="559"/>
            <ac:picMk id="23" creationId="{523B496A-2195-4541-9B9D-7244091E576B}"/>
          </ac:picMkLst>
        </pc:picChg>
        <pc:cxnChg chg="del">
          <ac:chgData name="Cesar Augusto Lopez Gallego" userId="0dfa9112-9251-4882-b472-cf2dfcee09d1" providerId="ADAL" clId="{5ED4323F-6D6A-4CEB-A9DE-F346A40CEF21}" dt="2025-04-24T23:14:33.756" v="3927" actId="478"/>
          <ac:cxnSpMkLst>
            <pc:docMk/>
            <pc:sldMk cId="2039834961" sldId="559"/>
            <ac:cxnSpMk id="10" creationId="{13B90AEF-C13D-4332-BFA0-57731C9C1883}"/>
          </ac:cxnSpMkLst>
        </pc:cxnChg>
        <pc:cxnChg chg="del">
          <ac:chgData name="Cesar Augusto Lopez Gallego" userId="0dfa9112-9251-4882-b472-cf2dfcee09d1" providerId="ADAL" clId="{5ED4323F-6D6A-4CEB-A9DE-F346A40CEF21}" dt="2025-04-24T23:14:33.756" v="3927" actId="478"/>
          <ac:cxnSpMkLst>
            <pc:docMk/>
            <pc:sldMk cId="2039834961" sldId="559"/>
            <ac:cxnSpMk id="15" creationId="{76B734E8-34D1-49A9-BED4-4DD14A0A5D3B}"/>
          </ac:cxnSpMkLst>
        </pc:cxnChg>
        <pc:cxnChg chg="del">
          <ac:chgData name="Cesar Augusto Lopez Gallego" userId="0dfa9112-9251-4882-b472-cf2dfcee09d1" providerId="ADAL" clId="{5ED4323F-6D6A-4CEB-A9DE-F346A40CEF21}" dt="2025-04-24T23:14:33.756" v="3927" actId="478"/>
          <ac:cxnSpMkLst>
            <pc:docMk/>
            <pc:sldMk cId="2039834961" sldId="559"/>
            <ac:cxnSpMk id="20" creationId="{0A81702B-B9F5-4EBF-A3D4-53698C199465}"/>
          </ac:cxnSpMkLst>
        </pc:cxnChg>
      </pc:sldChg>
      <pc:sldChg chg="addSp delSp modSp add del mod">
        <pc:chgData name="Cesar Augusto Lopez Gallego" userId="0dfa9112-9251-4882-b472-cf2dfcee09d1" providerId="ADAL" clId="{5ED4323F-6D6A-4CEB-A9DE-F346A40CEF21}" dt="2025-04-24T23:10:33.250" v="3886" actId="47"/>
        <pc:sldMkLst>
          <pc:docMk/>
          <pc:sldMk cId="2299789880" sldId="559"/>
        </pc:sldMkLst>
        <pc:spChg chg="add del mod">
          <ac:chgData name="Cesar Augusto Lopez Gallego" userId="0dfa9112-9251-4882-b472-cf2dfcee09d1" providerId="ADAL" clId="{5ED4323F-6D6A-4CEB-A9DE-F346A40CEF21}" dt="2025-04-24T23:09:23.491" v="3875" actId="478"/>
          <ac:spMkLst>
            <pc:docMk/>
            <pc:sldMk cId="2299789880" sldId="559"/>
            <ac:spMk id="2" creationId="{836F655A-B47B-40E6-9041-5B33AF33240A}"/>
          </ac:spMkLst>
        </pc:spChg>
        <pc:spChg chg="del">
          <ac:chgData name="Cesar Augusto Lopez Gallego" userId="0dfa9112-9251-4882-b472-cf2dfcee09d1" providerId="ADAL" clId="{5ED4323F-6D6A-4CEB-A9DE-F346A40CEF21}" dt="2025-04-24T23:08:04.835" v="3859" actId="478"/>
          <ac:spMkLst>
            <pc:docMk/>
            <pc:sldMk cId="2299789880" sldId="559"/>
            <ac:spMk id="4" creationId="{D677DA2E-7832-4DF9-A311-6F87CDA4F87A}"/>
          </ac:spMkLst>
        </pc:spChg>
        <pc:spChg chg="mod">
          <ac:chgData name="Cesar Augusto Lopez Gallego" userId="0dfa9112-9251-4882-b472-cf2dfcee09d1" providerId="ADAL" clId="{5ED4323F-6D6A-4CEB-A9DE-F346A40CEF21}" dt="2025-04-24T23:09:28.306" v="3881" actId="20577"/>
          <ac:spMkLst>
            <pc:docMk/>
            <pc:sldMk cId="2299789880" sldId="559"/>
            <ac:spMk id="7" creationId="{0180DEE6-C77A-405D-9E8F-01FD463AA0C1}"/>
          </ac:spMkLst>
        </pc:spChg>
        <pc:spChg chg="del">
          <ac:chgData name="Cesar Augusto Lopez Gallego" userId="0dfa9112-9251-4882-b472-cf2dfcee09d1" providerId="ADAL" clId="{5ED4323F-6D6A-4CEB-A9DE-F346A40CEF21}" dt="2025-04-24T23:08:04.835" v="3859" actId="478"/>
          <ac:spMkLst>
            <pc:docMk/>
            <pc:sldMk cId="2299789880" sldId="559"/>
            <ac:spMk id="12" creationId="{FC925517-A344-41DD-9524-4C1F72E58D23}"/>
          </ac:spMkLst>
        </pc:spChg>
        <pc:spChg chg="del">
          <ac:chgData name="Cesar Augusto Lopez Gallego" userId="0dfa9112-9251-4882-b472-cf2dfcee09d1" providerId="ADAL" clId="{5ED4323F-6D6A-4CEB-A9DE-F346A40CEF21}" dt="2025-04-24T23:08:04.835" v="3859" actId="478"/>
          <ac:spMkLst>
            <pc:docMk/>
            <pc:sldMk cId="2299789880" sldId="559"/>
            <ac:spMk id="16" creationId="{B37C0519-771C-4499-B1BA-8F3F0B8A810F}"/>
          </ac:spMkLst>
        </pc:spChg>
        <pc:spChg chg="del">
          <ac:chgData name="Cesar Augusto Lopez Gallego" userId="0dfa9112-9251-4882-b472-cf2dfcee09d1" providerId="ADAL" clId="{5ED4323F-6D6A-4CEB-A9DE-F346A40CEF21}" dt="2025-04-24T23:08:04.835" v="3859" actId="478"/>
          <ac:spMkLst>
            <pc:docMk/>
            <pc:sldMk cId="2299789880" sldId="559"/>
            <ac:spMk id="21" creationId="{CA03B7C5-363E-4DAD-974E-09EF5BE8862E}"/>
          </ac:spMkLst>
        </pc:spChg>
        <pc:picChg chg="del">
          <ac:chgData name="Cesar Augusto Lopez Gallego" userId="0dfa9112-9251-4882-b472-cf2dfcee09d1" providerId="ADAL" clId="{5ED4323F-6D6A-4CEB-A9DE-F346A40CEF21}" dt="2025-04-24T23:08:04.835" v="3859" actId="478"/>
          <ac:picMkLst>
            <pc:docMk/>
            <pc:sldMk cId="2299789880" sldId="559"/>
            <ac:picMk id="6" creationId="{AE02890E-2825-42E3-9D18-883C3BCE5874}"/>
          </ac:picMkLst>
        </pc:picChg>
        <pc:picChg chg="del">
          <ac:chgData name="Cesar Augusto Lopez Gallego" userId="0dfa9112-9251-4882-b472-cf2dfcee09d1" providerId="ADAL" clId="{5ED4323F-6D6A-4CEB-A9DE-F346A40CEF21}" dt="2025-04-24T23:08:04.835" v="3859" actId="478"/>
          <ac:picMkLst>
            <pc:docMk/>
            <pc:sldMk cId="2299789880" sldId="559"/>
            <ac:picMk id="14" creationId="{58BBF557-82EB-4EEB-8360-A1A2764BEF84}"/>
          </ac:picMkLst>
        </pc:picChg>
        <pc:picChg chg="del">
          <ac:chgData name="Cesar Augusto Lopez Gallego" userId="0dfa9112-9251-4882-b472-cf2dfcee09d1" providerId="ADAL" clId="{5ED4323F-6D6A-4CEB-A9DE-F346A40CEF21}" dt="2025-04-24T23:08:04.835" v="3859" actId="478"/>
          <ac:picMkLst>
            <pc:docMk/>
            <pc:sldMk cId="2299789880" sldId="559"/>
            <ac:picMk id="19" creationId="{566276DA-05CA-41D0-9070-C567472DCA71}"/>
          </ac:picMkLst>
        </pc:picChg>
        <pc:cxnChg chg="del">
          <ac:chgData name="Cesar Augusto Lopez Gallego" userId="0dfa9112-9251-4882-b472-cf2dfcee09d1" providerId="ADAL" clId="{5ED4323F-6D6A-4CEB-A9DE-F346A40CEF21}" dt="2025-04-24T23:08:04.835" v="3859" actId="478"/>
          <ac:cxnSpMkLst>
            <pc:docMk/>
            <pc:sldMk cId="2299789880" sldId="559"/>
            <ac:cxnSpMk id="10" creationId="{13B90AEF-C13D-4332-BFA0-57731C9C1883}"/>
          </ac:cxnSpMkLst>
        </pc:cxnChg>
        <pc:cxnChg chg="del">
          <ac:chgData name="Cesar Augusto Lopez Gallego" userId="0dfa9112-9251-4882-b472-cf2dfcee09d1" providerId="ADAL" clId="{5ED4323F-6D6A-4CEB-A9DE-F346A40CEF21}" dt="2025-04-24T23:08:04.835" v="3859" actId="478"/>
          <ac:cxnSpMkLst>
            <pc:docMk/>
            <pc:sldMk cId="2299789880" sldId="559"/>
            <ac:cxnSpMk id="15" creationId="{76B734E8-34D1-49A9-BED4-4DD14A0A5D3B}"/>
          </ac:cxnSpMkLst>
        </pc:cxnChg>
        <pc:cxnChg chg="del">
          <ac:chgData name="Cesar Augusto Lopez Gallego" userId="0dfa9112-9251-4882-b472-cf2dfcee09d1" providerId="ADAL" clId="{5ED4323F-6D6A-4CEB-A9DE-F346A40CEF21}" dt="2025-04-24T23:08:04.835" v="3859" actId="478"/>
          <ac:cxnSpMkLst>
            <pc:docMk/>
            <pc:sldMk cId="2299789880" sldId="559"/>
            <ac:cxnSpMk id="20" creationId="{0A81702B-B9F5-4EBF-A3D4-53698C199465}"/>
          </ac:cxnSpMkLst>
        </pc:cxnChg>
      </pc:sldChg>
      <pc:sldChg chg="addSp delSp modSp add mod">
        <pc:chgData name="Cesar Augusto Lopez Gallego" userId="0dfa9112-9251-4882-b472-cf2dfcee09d1" providerId="ADAL" clId="{5ED4323F-6D6A-4CEB-A9DE-F346A40CEF21}" dt="2025-04-24T23:27:39.434" v="4514"/>
        <pc:sldMkLst>
          <pc:docMk/>
          <pc:sldMk cId="1863887541" sldId="560"/>
        </pc:sldMkLst>
        <pc:spChg chg="mod">
          <ac:chgData name="Cesar Augusto Lopez Gallego" userId="0dfa9112-9251-4882-b472-cf2dfcee09d1" providerId="ADAL" clId="{5ED4323F-6D6A-4CEB-A9DE-F346A40CEF21}" dt="2025-04-24T23:27:39.434" v="4514"/>
          <ac:spMkLst>
            <pc:docMk/>
            <pc:sldMk cId="1863887541" sldId="560"/>
            <ac:spMk id="5" creationId="{D5CBEAA0-8E6B-40C1-91D9-F0DE6A082B36}"/>
          </ac:spMkLst>
        </pc:spChg>
        <pc:spChg chg="del">
          <ac:chgData name="Cesar Augusto Lopez Gallego" userId="0dfa9112-9251-4882-b472-cf2dfcee09d1" providerId="ADAL" clId="{5ED4323F-6D6A-4CEB-A9DE-F346A40CEF21}" dt="2025-04-24T23:19:08.714" v="4072" actId="478"/>
          <ac:spMkLst>
            <pc:docMk/>
            <pc:sldMk cId="1863887541" sldId="560"/>
            <ac:spMk id="6" creationId="{75E78FF9-CF25-478A-BD3E-AA8B3C424D82}"/>
          </ac:spMkLst>
        </pc:spChg>
        <pc:spChg chg="add mod">
          <ac:chgData name="Cesar Augusto Lopez Gallego" userId="0dfa9112-9251-4882-b472-cf2dfcee09d1" providerId="ADAL" clId="{5ED4323F-6D6A-4CEB-A9DE-F346A40CEF21}" dt="2025-04-24T23:24:31.026" v="4333" actId="1076"/>
          <ac:spMkLst>
            <pc:docMk/>
            <pc:sldMk cId="1863887541" sldId="560"/>
            <ac:spMk id="7" creationId="{14FB452A-DE4B-4A7A-BFF1-F40708217E29}"/>
          </ac:spMkLst>
        </pc:spChg>
        <pc:spChg chg="add mod">
          <ac:chgData name="Cesar Augusto Lopez Gallego" userId="0dfa9112-9251-4882-b472-cf2dfcee09d1" providerId="ADAL" clId="{5ED4323F-6D6A-4CEB-A9DE-F346A40CEF21}" dt="2025-04-24T23:24:26.538" v="4332" actId="1076"/>
          <ac:spMkLst>
            <pc:docMk/>
            <pc:sldMk cId="1863887541" sldId="560"/>
            <ac:spMk id="8" creationId="{86C0EB30-4F96-4571-92BD-5F35F46707FD}"/>
          </ac:spMkLst>
        </pc:spChg>
        <pc:picChg chg="add mod">
          <ac:chgData name="Cesar Augusto Lopez Gallego" userId="0dfa9112-9251-4882-b472-cf2dfcee09d1" providerId="ADAL" clId="{5ED4323F-6D6A-4CEB-A9DE-F346A40CEF21}" dt="2025-04-24T23:24:01.762" v="4295" actId="1076"/>
          <ac:picMkLst>
            <pc:docMk/>
            <pc:sldMk cId="1863887541" sldId="560"/>
            <ac:picMk id="3" creationId="{D0CBC7AA-92A9-4B4C-BEC1-6F1C2D5545A6}"/>
          </ac:picMkLst>
        </pc:picChg>
      </pc:sldChg>
      <pc:sldChg chg="modSp add del mod">
        <pc:chgData name="Cesar Augusto Lopez Gallego" userId="0dfa9112-9251-4882-b472-cf2dfcee09d1" providerId="ADAL" clId="{5ED4323F-6D6A-4CEB-A9DE-F346A40CEF21}" dt="2025-04-24T23:17:15.325" v="4024" actId="2696"/>
        <pc:sldMkLst>
          <pc:docMk/>
          <pc:sldMk cId="3566078815" sldId="560"/>
        </pc:sldMkLst>
        <pc:spChg chg="mod">
          <ac:chgData name="Cesar Augusto Lopez Gallego" userId="0dfa9112-9251-4882-b472-cf2dfcee09d1" providerId="ADAL" clId="{5ED4323F-6D6A-4CEB-A9DE-F346A40CEF21}" dt="2025-04-24T23:17:12.314" v="4023" actId="20577"/>
          <ac:spMkLst>
            <pc:docMk/>
            <pc:sldMk cId="3566078815" sldId="560"/>
            <ac:spMk id="5" creationId="{D5CBEAA0-8E6B-40C1-91D9-F0DE6A082B36}"/>
          </ac:spMkLst>
        </pc:spChg>
      </pc:sldChg>
    </pc:docChg>
  </pc:docChgLst>
  <pc:docChgLst>
    <pc:chgData name="Cesar Augusto Lopez Gallego" userId="0dfa9112-9251-4882-b472-cf2dfcee09d1" providerId="ADAL" clId="{23A5F65A-FBDC-48F9-B798-5A2053E2EA89}"/>
    <pc:docChg chg="modSld">
      <pc:chgData name="Cesar Augusto Lopez Gallego" userId="0dfa9112-9251-4882-b472-cf2dfcee09d1" providerId="ADAL" clId="{23A5F65A-FBDC-48F9-B798-5A2053E2EA89}" dt="2025-04-26T13:53:25.686" v="185"/>
      <pc:docMkLst>
        <pc:docMk/>
      </pc:docMkLst>
      <pc:sldChg chg="modAnim">
        <pc:chgData name="Cesar Augusto Lopez Gallego" userId="0dfa9112-9251-4882-b472-cf2dfcee09d1" providerId="ADAL" clId="{23A5F65A-FBDC-48F9-B798-5A2053E2EA89}" dt="2025-04-26T13:53:25.686" v="185"/>
        <pc:sldMkLst>
          <pc:docMk/>
          <pc:sldMk cId="962686592" sldId="320"/>
        </pc:sldMkLst>
      </pc:sldChg>
      <pc:sldChg chg="modSp mod">
        <pc:chgData name="Cesar Augusto Lopez Gallego" userId="0dfa9112-9251-4882-b472-cf2dfcee09d1" providerId="ADAL" clId="{23A5F65A-FBDC-48F9-B798-5A2053E2EA89}" dt="2025-04-26T12:14:12.404" v="183" actId="1076"/>
        <pc:sldMkLst>
          <pc:docMk/>
          <pc:sldMk cId="1602680818" sldId="549"/>
        </pc:sldMkLst>
        <pc:picChg chg="mod">
          <ac:chgData name="Cesar Augusto Lopez Gallego" userId="0dfa9112-9251-4882-b472-cf2dfcee09d1" providerId="ADAL" clId="{23A5F65A-FBDC-48F9-B798-5A2053E2EA89}" dt="2025-04-26T12:14:12.404" v="183" actId="1076"/>
          <ac:picMkLst>
            <pc:docMk/>
            <pc:sldMk cId="1602680818" sldId="549"/>
            <ac:picMk id="5" creationId="{0E66A7D3-1C59-4B74-9558-D2B6B201064E}"/>
          </ac:picMkLst>
        </pc:picChg>
      </pc:sldChg>
      <pc:sldChg chg="modSp mod">
        <pc:chgData name="Cesar Augusto Lopez Gallego" userId="0dfa9112-9251-4882-b472-cf2dfcee09d1" providerId="ADAL" clId="{23A5F65A-FBDC-48F9-B798-5A2053E2EA89}" dt="2025-04-26T12:13:53.412" v="182" actId="20577"/>
        <pc:sldMkLst>
          <pc:docMk/>
          <pc:sldMk cId="938893618" sldId="558"/>
        </pc:sldMkLst>
        <pc:spChg chg="mod">
          <ac:chgData name="Cesar Augusto Lopez Gallego" userId="0dfa9112-9251-4882-b472-cf2dfcee09d1" providerId="ADAL" clId="{23A5F65A-FBDC-48F9-B798-5A2053E2EA89}" dt="2025-04-26T12:13:53.412" v="182" actId="20577"/>
          <ac:spMkLst>
            <pc:docMk/>
            <pc:sldMk cId="938893618" sldId="558"/>
            <ac:spMk id="4" creationId="{D677DA2E-7832-4DF9-A311-6F87CDA4F87A}"/>
          </ac:spMkLst>
        </pc:spChg>
      </pc:sldChg>
    </pc:docChg>
  </pc:docChgLst>
</pc:chgInfo>
</file>

<file path=ppt/diagrams/_rels/data5.xml.rels><?xml version="1.0" encoding="UTF-8" standalone="yes"?>
<Relationships xmlns="http://schemas.openxmlformats.org/package/2006/relationships"><Relationship Id="rId1" Type="http://schemas.openxmlformats.org/officeDocument/2006/relationships/image" Target="../media/image45.jpeg"/></Relationships>
</file>

<file path=ppt/diagrams/_rels/data6.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image" Target="../media/image51.png"/><Relationship Id="rId1" Type="http://schemas.openxmlformats.org/officeDocument/2006/relationships/image" Target="../media/image50.jpg"/><Relationship Id="rId4" Type="http://schemas.openxmlformats.org/officeDocument/2006/relationships/image" Target="../media/image53.jpg"/></Relationships>
</file>

<file path=ppt/diagrams/_rels/data7.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image" Target="../media/image55.jpg"/><Relationship Id="rId1" Type="http://schemas.openxmlformats.org/officeDocument/2006/relationships/image" Target="../media/image54.jpg"/><Relationship Id="rId5" Type="http://schemas.openxmlformats.org/officeDocument/2006/relationships/image" Target="../media/image57.jpg"/><Relationship Id="rId4" Type="http://schemas.openxmlformats.org/officeDocument/2006/relationships/hyperlink" Target="https://tecnne.com/formacion/aprende-a-usar-autocad/" TargetMode="External"/></Relationships>
</file>

<file path=ppt/diagrams/_rels/data8.xml.rels><?xml version="1.0" encoding="UTF-8" standalone="yes"?>
<Relationships xmlns="http://schemas.openxmlformats.org/package/2006/relationships"><Relationship Id="rId8" Type="http://schemas.openxmlformats.org/officeDocument/2006/relationships/image" Target="../media/image72.svg"/><Relationship Id="rId13" Type="http://schemas.openxmlformats.org/officeDocument/2006/relationships/image" Target="../media/image77.png"/><Relationship Id="rId18" Type="http://schemas.openxmlformats.org/officeDocument/2006/relationships/image" Target="../media/image82.svg"/><Relationship Id="rId3" Type="http://schemas.openxmlformats.org/officeDocument/2006/relationships/image" Target="../media/image67.png"/><Relationship Id="rId21" Type="http://schemas.openxmlformats.org/officeDocument/2006/relationships/image" Target="../media/image85.png"/><Relationship Id="rId7" Type="http://schemas.openxmlformats.org/officeDocument/2006/relationships/image" Target="../media/image71.png"/><Relationship Id="rId12" Type="http://schemas.openxmlformats.org/officeDocument/2006/relationships/image" Target="../media/image76.svg"/><Relationship Id="rId17" Type="http://schemas.openxmlformats.org/officeDocument/2006/relationships/image" Target="../media/image81.png"/><Relationship Id="rId2" Type="http://schemas.openxmlformats.org/officeDocument/2006/relationships/image" Target="../media/image66.svg"/><Relationship Id="rId16" Type="http://schemas.openxmlformats.org/officeDocument/2006/relationships/image" Target="../media/image80.svg"/><Relationship Id="rId20" Type="http://schemas.openxmlformats.org/officeDocument/2006/relationships/image" Target="../media/image84.svg"/><Relationship Id="rId1" Type="http://schemas.openxmlformats.org/officeDocument/2006/relationships/image" Target="../media/image65.png"/><Relationship Id="rId6" Type="http://schemas.openxmlformats.org/officeDocument/2006/relationships/image" Target="../media/image70.svg"/><Relationship Id="rId11" Type="http://schemas.openxmlformats.org/officeDocument/2006/relationships/image" Target="../media/image75.png"/><Relationship Id="rId5" Type="http://schemas.openxmlformats.org/officeDocument/2006/relationships/image" Target="../media/image69.png"/><Relationship Id="rId15" Type="http://schemas.openxmlformats.org/officeDocument/2006/relationships/image" Target="../media/image79.png"/><Relationship Id="rId10" Type="http://schemas.openxmlformats.org/officeDocument/2006/relationships/image" Target="../media/image74.svg"/><Relationship Id="rId19" Type="http://schemas.openxmlformats.org/officeDocument/2006/relationships/image" Target="../media/image83.png"/><Relationship Id="rId4" Type="http://schemas.openxmlformats.org/officeDocument/2006/relationships/image" Target="../media/image68.svg"/><Relationship Id="rId9" Type="http://schemas.openxmlformats.org/officeDocument/2006/relationships/image" Target="../media/image73.png"/><Relationship Id="rId14" Type="http://schemas.openxmlformats.org/officeDocument/2006/relationships/image" Target="../media/image78.svg"/><Relationship Id="rId22" Type="http://schemas.openxmlformats.org/officeDocument/2006/relationships/image" Target="../media/image86.svg"/></Relationships>
</file>

<file path=ppt/diagrams/_rels/drawing5.xml.rels><?xml version="1.0" encoding="UTF-8" standalone="yes"?>
<Relationships xmlns="http://schemas.openxmlformats.org/package/2006/relationships"><Relationship Id="rId1" Type="http://schemas.openxmlformats.org/officeDocument/2006/relationships/image" Target="../media/image45.jpeg"/></Relationships>
</file>

<file path=ppt/diagrams/_rels/drawing6.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image" Target="../media/image51.png"/><Relationship Id="rId1" Type="http://schemas.openxmlformats.org/officeDocument/2006/relationships/image" Target="../media/image50.jpg"/><Relationship Id="rId4" Type="http://schemas.openxmlformats.org/officeDocument/2006/relationships/image" Target="../media/image53.jpg"/></Relationships>
</file>

<file path=ppt/diagrams/_rels/drawing7.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image" Target="../media/image55.jpg"/><Relationship Id="rId1" Type="http://schemas.openxmlformats.org/officeDocument/2006/relationships/image" Target="../media/image54.jpg"/><Relationship Id="rId5" Type="http://schemas.openxmlformats.org/officeDocument/2006/relationships/image" Target="../media/image57.jpg"/><Relationship Id="rId4" Type="http://schemas.openxmlformats.org/officeDocument/2006/relationships/hyperlink" Target="https://tecnne.com/formacion/aprende-a-usar-autocad/" TargetMode="External"/></Relationships>
</file>

<file path=ppt/diagrams/_rels/drawing8.xml.rels><?xml version="1.0" encoding="UTF-8" standalone="yes"?>
<Relationships xmlns="http://schemas.openxmlformats.org/package/2006/relationships"><Relationship Id="rId8" Type="http://schemas.openxmlformats.org/officeDocument/2006/relationships/image" Target="../media/image72.svg"/><Relationship Id="rId13" Type="http://schemas.openxmlformats.org/officeDocument/2006/relationships/image" Target="../media/image77.png"/><Relationship Id="rId18" Type="http://schemas.openxmlformats.org/officeDocument/2006/relationships/image" Target="../media/image82.svg"/><Relationship Id="rId3" Type="http://schemas.openxmlformats.org/officeDocument/2006/relationships/image" Target="../media/image67.png"/><Relationship Id="rId21" Type="http://schemas.openxmlformats.org/officeDocument/2006/relationships/image" Target="../media/image85.png"/><Relationship Id="rId7" Type="http://schemas.openxmlformats.org/officeDocument/2006/relationships/image" Target="../media/image71.png"/><Relationship Id="rId12" Type="http://schemas.openxmlformats.org/officeDocument/2006/relationships/image" Target="../media/image76.svg"/><Relationship Id="rId17" Type="http://schemas.openxmlformats.org/officeDocument/2006/relationships/image" Target="../media/image81.png"/><Relationship Id="rId2" Type="http://schemas.openxmlformats.org/officeDocument/2006/relationships/image" Target="../media/image66.svg"/><Relationship Id="rId16" Type="http://schemas.openxmlformats.org/officeDocument/2006/relationships/image" Target="../media/image80.svg"/><Relationship Id="rId20" Type="http://schemas.openxmlformats.org/officeDocument/2006/relationships/image" Target="../media/image84.svg"/><Relationship Id="rId1" Type="http://schemas.openxmlformats.org/officeDocument/2006/relationships/image" Target="../media/image65.png"/><Relationship Id="rId6" Type="http://schemas.openxmlformats.org/officeDocument/2006/relationships/image" Target="../media/image70.svg"/><Relationship Id="rId11" Type="http://schemas.openxmlformats.org/officeDocument/2006/relationships/image" Target="../media/image75.png"/><Relationship Id="rId5" Type="http://schemas.openxmlformats.org/officeDocument/2006/relationships/image" Target="../media/image69.png"/><Relationship Id="rId15" Type="http://schemas.openxmlformats.org/officeDocument/2006/relationships/image" Target="../media/image79.png"/><Relationship Id="rId10" Type="http://schemas.openxmlformats.org/officeDocument/2006/relationships/image" Target="../media/image74.svg"/><Relationship Id="rId19" Type="http://schemas.openxmlformats.org/officeDocument/2006/relationships/image" Target="../media/image83.png"/><Relationship Id="rId4" Type="http://schemas.openxmlformats.org/officeDocument/2006/relationships/image" Target="../media/image68.svg"/><Relationship Id="rId9" Type="http://schemas.openxmlformats.org/officeDocument/2006/relationships/image" Target="../media/image73.png"/><Relationship Id="rId14" Type="http://schemas.openxmlformats.org/officeDocument/2006/relationships/image" Target="../media/image78.svg"/><Relationship Id="rId22" Type="http://schemas.openxmlformats.org/officeDocument/2006/relationships/image" Target="../media/image86.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968162-C7A3-4EF8-BA1C-F6E6D7767685}" type="doc">
      <dgm:prSet loTypeId="urn:microsoft.com/office/officeart/2005/8/layout/radial3" loCatId="relationship" qsTypeId="urn:microsoft.com/office/officeart/2005/8/quickstyle/simple1" qsCatId="simple" csTypeId="urn:microsoft.com/office/officeart/2005/8/colors/colorful4" csCatId="colorful" phldr="1"/>
      <dgm:spPr/>
      <dgm:t>
        <a:bodyPr/>
        <a:lstStyle/>
        <a:p>
          <a:endParaRPr lang="es-ES"/>
        </a:p>
      </dgm:t>
    </dgm:pt>
    <dgm:pt modelId="{37B5E374-DBAB-4079-B201-FD36BEECAD42}">
      <dgm:prSet phldrT="[Texto]">
        <dgm:style>
          <a:lnRef idx="2">
            <a:schemeClr val="accent2">
              <a:shade val="50000"/>
            </a:schemeClr>
          </a:lnRef>
          <a:fillRef idx="1">
            <a:schemeClr val="accent2"/>
          </a:fillRef>
          <a:effectRef idx="0">
            <a:schemeClr val="accent2"/>
          </a:effectRef>
          <a:fontRef idx="minor">
            <a:schemeClr val="lt1"/>
          </a:fontRef>
        </dgm:style>
      </dgm:prSet>
      <dgm:spPr/>
      <dgm:t>
        <a:bodyPr/>
        <a:lstStyle/>
        <a:p>
          <a:r>
            <a:rPr lang="es-ES" b="0" dirty="0"/>
            <a:t>Focos Estratégicos Corporativos</a:t>
          </a:r>
        </a:p>
      </dgm:t>
    </dgm:pt>
    <dgm:pt modelId="{5403F8C0-CC79-409C-99C0-48893EB85279}" type="parTrans" cxnId="{061D04E6-B33C-4F75-94C1-CF87FC3C6E6A}">
      <dgm:prSet/>
      <dgm:spPr/>
      <dgm:t>
        <a:bodyPr/>
        <a:lstStyle/>
        <a:p>
          <a:endParaRPr lang="es-ES"/>
        </a:p>
      </dgm:t>
    </dgm:pt>
    <dgm:pt modelId="{CB22FAEB-8A51-4FBF-9ECB-04AD18997791}" type="sibTrans" cxnId="{061D04E6-B33C-4F75-94C1-CF87FC3C6E6A}">
      <dgm:prSet/>
      <dgm:spPr/>
      <dgm:t>
        <a:bodyPr/>
        <a:lstStyle/>
        <a:p>
          <a:endParaRPr lang="es-ES"/>
        </a:p>
      </dgm:t>
    </dgm:pt>
    <dgm:pt modelId="{6A6A3741-EE4D-4AEF-8E83-04D625AE4D3A}">
      <dgm:prSet phldrT="[Texto]" custT="1"/>
      <dgm:spPr/>
      <dgm:t>
        <a:bodyPr/>
        <a:lstStyle/>
        <a:p>
          <a:r>
            <a:rPr lang="es-ES" sz="1600" dirty="0"/>
            <a:t>A I </a:t>
          </a:r>
        </a:p>
      </dgm:t>
    </dgm:pt>
    <dgm:pt modelId="{7F956371-BD6F-4C69-85F3-77CE7DD93933}" type="parTrans" cxnId="{C9981075-7F8F-4FE1-8361-2707530B3067}">
      <dgm:prSet/>
      <dgm:spPr/>
      <dgm:t>
        <a:bodyPr/>
        <a:lstStyle/>
        <a:p>
          <a:endParaRPr lang="es-ES"/>
        </a:p>
      </dgm:t>
    </dgm:pt>
    <dgm:pt modelId="{90D40DB8-71E8-4E6D-83DF-48FBE111FFB1}" type="sibTrans" cxnId="{C9981075-7F8F-4FE1-8361-2707530B3067}">
      <dgm:prSet/>
      <dgm:spPr/>
      <dgm:t>
        <a:bodyPr/>
        <a:lstStyle/>
        <a:p>
          <a:endParaRPr lang="es-ES"/>
        </a:p>
      </dgm:t>
    </dgm:pt>
    <dgm:pt modelId="{123639AE-A56F-4F99-AE1B-04059268CCCE}">
      <dgm:prSet phldrT="[Texto]" custT="1"/>
      <dgm:spPr/>
      <dgm:t>
        <a:bodyPr/>
        <a:lstStyle/>
        <a:p>
          <a:r>
            <a:rPr lang="es-ES" sz="1600" dirty="0"/>
            <a:t>PORTAFOLIOS ADAPTABLES</a:t>
          </a:r>
        </a:p>
      </dgm:t>
    </dgm:pt>
    <dgm:pt modelId="{51846CDC-6CA4-495F-A281-B05478C401C2}" type="parTrans" cxnId="{26C588E4-8620-48AD-AFF9-0AD54D207470}">
      <dgm:prSet/>
      <dgm:spPr/>
      <dgm:t>
        <a:bodyPr/>
        <a:lstStyle/>
        <a:p>
          <a:endParaRPr lang="es-ES"/>
        </a:p>
      </dgm:t>
    </dgm:pt>
    <dgm:pt modelId="{D2A98EBF-A3A5-469E-B74A-CF6B6AA371AA}" type="sibTrans" cxnId="{26C588E4-8620-48AD-AFF9-0AD54D207470}">
      <dgm:prSet/>
      <dgm:spPr/>
      <dgm:t>
        <a:bodyPr/>
        <a:lstStyle/>
        <a:p>
          <a:endParaRPr lang="es-ES"/>
        </a:p>
      </dgm:t>
    </dgm:pt>
    <dgm:pt modelId="{270D0E59-F9D2-4E9C-962A-1D348BEB3B71}">
      <dgm:prSet phldrT="[Texto]" custT="1"/>
      <dgm:spPr/>
      <dgm:t>
        <a:bodyPr/>
        <a:lstStyle/>
        <a:p>
          <a:r>
            <a:rPr lang="es-ES" sz="1400" dirty="0"/>
            <a:t>INCREMENTAR LA VELOCIDAD PARA GO LIVE</a:t>
          </a:r>
        </a:p>
      </dgm:t>
    </dgm:pt>
    <dgm:pt modelId="{20B2A9B1-842F-4CA7-9224-2733C1FD27BF}" type="parTrans" cxnId="{6DB1FC97-4BBD-461F-84A3-9AF9D676C3F8}">
      <dgm:prSet/>
      <dgm:spPr/>
      <dgm:t>
        <a:bodyPr/>
        <a:lstStyle/>
        <a:p>
          <a:endParaRPr lang="es-ES"/>
        </a:p>
      </dgm:t>
    </dgm:pt>
    <dgm:pt modelId="{7C727CAD-063C-45F8-BB6B-F334DE43B94B}" type="sibTrans" cxnId="{6DB1FC97-4BBD-461F-84A3-9AF9D676C3F8}">
      <dgm:prSet/>
      <dgm:spPr/>
      <dgm:t>
        <a:bodyPr/>
        <a:lstStyle/>
        <a:p>
          <a:endParaRPr lang="es-ES"/>
        </a:p>
      </dgm:t>
    </dgm:pt>
    <dgm:pt modelId="{B3BEFB70-B6C3-404E-8216-AEDB8007A0AF}">
      <dgm:prSet phldrT="[Texto]" custT="1"/>
      <dgm:spPr/>
      <dgm:t>
        <a:bodyPr/>
        <a:lstStyle/>
        <a:p>
          <a:r>
            <a:rPr lang="es-ES" sz="1400" dirty="0"/>
            <a:t>OFICINAS HIBRIDAS</a:t>
          </a:r>
        </a:p>
      </dgm:t>
    </dgm:pt>
    <dgm:pt modelId="{237681BA-13A2-4C63-BD5C-D9EB5F0FEB46}" type="parTrans" cxnId="{80E17AB5-DFDF-42E7-89F0-13B341BA1BE4}">
      <dgm:prSet/>
      <dgm:spPr/>
      <dgm:t>
        <a:bodyPr/>
        <a:lstStyle/>
        <a:p>
          <a:endParaRPr lang="es-ES"/>
        </a:p>
      </dgm:t>
    </dgm:pt>
    <dgm:pt modelId="{19DCA2D8-B05A-4990-A0B8-B4856C38B8E3}" type="sibTrans" cxnId="{80E17AB5-DFDF-42E7-89F0-13B341BA1BE4}">
      <dgm:prSet/>
      <dgm:spPr/>
      <dgm:t>
        <a:bodyPr/>
        <a:lstStyle/>
        <a:p>
          <a:endParaRPr lang="es-ES"/>
        </a:p>
      </dgm:t>
    </dgm:pt>
    <dgm:pt modelId="{E4137F97-41B9-41A3-9E3A-BD82143354B3}">
      <dgm:prSet phldrT="[Texto]" custT="1"/>
      <dgm:spPr/>
      <dgm:t>
        <a:bodyPr/>
        <a:lstStyle/>
        <a:p>
          <a:r>
            <a:rPr lang="es-ES" sz="1600" dirty="0"/>
            <a:t>ECOSISTEMA DIGITAL</a:t>
          </a:r>
        </a:p>
      </dgm:t>
    </dgm:pt>
    <dgm:pt modelId="{8329436A-7910-4382-99FF-C360387CB8B4}" type="parTrans" cxnId="{316D3B0D-D3A0-4267-954F-179F1B1CB531}">
      <dgm:prSet/>
      <dgm:spPr/>
      <dgm:t>
        <a:bodyPr/>
        <a:lstStyle/>
        <a:p>
          <a:endParaRPr lang="es-ES"/>
        </a:p>
      </dgm:t>
    </dgm:pt>
    <dgm:pt modelId="{87B52C73-F4DE-4B01-BC4C-56EE489EBC60}" type="sibTrans" cxnId="{316D3B0D-D3A0-4267-954F-179F1B1CB531}">
      <dgm:prSet/>
      <dgm:spPr/>
      <dgm:t>
        <a:bodyPr/>
        <a:lstStyle/>
        <a:p>
          <a:endParaRPr lang="es-ES"/>
        </a:p>
      </dgm:t>
    </dgm:pt>
    <dgm:pt modelId="{09A27425-9664-4F99-83CB-3C2BE6720E03}">
      <dgm:prSet phldrT="[Texto]" custT="1"/>
      <dgm:spPr/>
      <dgm:t>
        <a:bodyPr/>
        <a:lstStyle/>
        <a:p>
          <a:r>
            <a:rPr lang="es-ES" sz="1600" dirty="0"/>
            <a:t>DATA</a:t>
          </a:r>
        </a:p>
      </dgm:t>
    </dgm:pt>
    <dgm:pt modelId="{AD79E545-7BB7-42C7-988E-EB3A130A652B}" type="parTrans" cxnId="{BD8133C8-B6E8-447C-BD93-55723E5ADCEE}">
      <dgm:prSet/>
      <dgm:spPr/>
      <dgm:t>
        <a:bodyPr/>
        <a:lstStyle/>
        <a:p>
          <a:endParaRPr lang="es-ES"/>
        </a:p>
      </dgm:t>
    </dgm:pt>
    <dgm:pt modelId="{20C4D0DB-7621-47E3-BECD-8A49CFC7934E}" type="sibTrans" cxnId="{BD8133C8-B6E8-447C-BD93-55723E5ADCEE}">
      <dgm:prSet/>
      <dgm:spPr/>
      <dgm:t>
        <a:bodyPr/>
        <a:lstStyle/>
        <a:p>
          <a:endParaRPr lang="es-ES"/>
        </a:p>
      </dgm:t>
    </dgm:pt>
    <dgm:pt modelId="{243D0FAC-3FF7-48B4-BC2F-5B13B52D784E}">
      <dgm:prSet phldrT="[Texto]" custT="1"/>
      <dgm:spPr/>
      <dgm:t>
        <a:bodyPr/>
        <a:lstStyle/>
        <a:p>
          <a:r>
            <a:rPr lang="es-ES" sz="1600" dirty="0"/>
            <a:t>ATRACCIÓN – RETENCIÓN</a:t>
          </a:r>
        </a:p>
      </dgm:t>
    </dgm:pt>
    <dgm:pt modelId="{00B82483-717A-4686-B377-149C743E8AFA}" type="parTrans" cxnId="{EBAA932E-639D-4132-ABFE-87B8B0877391}">
      <dgm:prSet/>
      <dgm:spPr/>
      <dgm:t>
        <a:bodyPr/>
        <a:lstStyle/>
        <a:p>
          <a:endParaRPr lang="es-CO"/>
        </a:p>
      </dgm:t>
    </dgm:pt>
    <dgm:pt modelId="{B12BAA7B-08E2-4AA5-9ADB-ADC1D3928A21}" type="sibTrans" cxnId="{EBAA932E-639D-4132-ABFE-87B8B0877391}">
      <dgm:prSet/>
      <dgm:spPr/>
      <dgm:t>
        <a:bodyPr/>
        <a:lstStyle/>
        <a:p>
          <a:endParaRPr lang="es-CO"/>
        </a:p>
      </dgm:t>
    </dgm:pt>
    <dgm:pt modelId="{D7AF7007-5C94-4BB9-84E8-482DB353A3B1}">
      <dgm:prSet phldrT="[Texto]" custT="1"/>
      <dgm:spPr/>
      <dgm:t>
        <a:bodyPr/>
        <a:lstStyle/>
        <a:p>
          <a:r>
            <a:rPr lang="es-ES" sz="1600" dirty="0"/>
            <a:t>PLANEACIÓN ADAPTATIVA</a:t>
          </a:r>
        </a:p>
      </dgm:t>
    </dgm:pt>
    <dgm:pt modelId="{1BC76534-5BD8-4C97-8EF1-B5DB6D6CEABE}" type="parTrans" cxnId="{8C0D269B-A980-4B17-8033-F97A799655D1}">
      <dgm:prSet/>
      <dgm:spPr/>
      <dgm:t>
        <a:bodyPr/>
        <a:lstStyle/>
        <a:p>
          <a:endParaRPr lang="es-CO"/>
        </a:p>
      </dgm:t>
    </dgm:pt>
    <dgm:pt modelId="{72D90F12-FCD5-4F97-BF9A-512CB2A8C7B9}" type="sibTrans" cxnId="{8C0D269B-A980-4B17-8033-F97A799655D1}">
      <dgm:prSet/>
      <dgm:spPr/>
      <dgm:t>
        <a:bodyPr/>
        <a:lstStyle/>
        <a:p>
          <a:endParaRPr lang="es-CO"/>
        </a:p>
      </dgm:t>
    </dgm:pt>
    <dgm:pt modelId="{E64ACC3F-A22F-4B41-A644-0B116B91AADB}">
      <dgm:prSet phldrT="[Texto]" custT="1"/>
      <dgm:spPr/>
      <dgm:t>
        <a:bodyPr/>
        <a:lstStyle/>
        <a:p>
          <a:r>
            <a:rPr lang="es-ES" sz="1600" dirty="0"/>
            <a:t>RESPONSABILIDAD CORPORATIVA</a:t>
          </a:r>
        </a:p>
      </dgm:t>
    </dgm:pt>
    <dgm:pt modelId="{378E909B-9AC7-48FF-8E53-E833E4C8452F}" type="parTrans" cxnId="{6FB9BF8D-7F09-43E2-A0D5-72F364D0C162}">
      <dgm:prSet/>
      <dgm:spPr/>
      <dgm:t>
        <a:bodyPr/>
        <a:lstStyle/>
        <a:p>
          <a:endParaRPr lang="es-CO"/>
        </a:p>
      </dgm:t>
    </dgm:pt>
    <dgm:pt modelId="{4E19689A-50F3-474E-A939-DA2568E015BD}" type="sibTrans" cxnId="{6FB9BF8D-7F09-43E2-A0D5-72F364D0C162}">
      <dgm:prSet/>
      <dgm:spPr/>
      <dgm:t>
        <a:bodyPr/>
        <a:lstStyle/>
        <a:p>
          <a:endParaRPr lang="es-CO"/>
        </a:p>
      </dgm:t>
    </dgm:pt>
    <dgm:pt modelId="{67AF1500-3E14-4F90-90D7-59C6264301E7}" type="pres">
      <dgm:prSet presAssocID="{32968162-C7A3-4EF8-BA1C-F6E6D7767685}" presName="composite" presStyleCnt="0">
        <dgm:presLayoutVars>
          <dgm:chMax val="1"/>
          <dgm:dir/>
          <dgm:resizeHandles val="exact"/>
        </dgm:presLayoutVars>
      </dgm:prSet>
      <dgm:spPr/>
    </dgm:pt>
    <dgm:pt modelId="{CFB24163-32DB-4414-94EA-241863533266}" type="pres">
      <dgm:prSet presAssocID="{32968162-C7A3-4EF8-BA1C-F6E6D7767685}" presName="radial" presStyleCnt="0">
        <dgm:presLayoutVars>
          <dgm:animLvl val="ctr"/>
        </dgm:presLayoutVars>
      </dgm:prSet>
      <dgm:spPr/>
    </dgm:pt>
    <dgm:pt modelId="{B86E4A5B-9C34-4E49-8E9B-208A4ABA67E3}" type="pres">
      <dgm:prSet presAssocID="{37B5E374-DBAB-4079-B201-FD36BEECAD42}" presName="centerShape" presStyleLbl="vennNode1" presStyleIdx="0" presStyleCnt="10"/>
      <dgm:spPr/>
    </dgm:pt>
    <dgm:pt modelId="{5C99E75C-6962-4B36-A3B2-B5C66BDA261A}" type="pres">
      <dgm:prSet presAssocID="{6A6A3741-EE4D-4AEF-8E83-04D625AE4D3A}" presName="node" presStyleLbl="vennNode1" presStyleIdx="1" presStyleCnt="10" custRadScaleRad="102621">
        <dgm:presLayoutVars>
          <dgm:bulletEnabled val="1"/>
        </dgm:presLayoutVars>
      </dgm:prSet>
      <dgm:spPr/>
    </dgm:pt>
    <dgm:pt modelId="{F07B19E1-6EA2-4FCF-8C7F-53A05F32B665}" type="pres">
      <dgm:prSet presAssocID="{123639AE-A56F-4F99-AE1B-04059268CCCE}" presName="node" presStyleLbl="vennNode1" presStyleIdx="2" presStyleCnt="10">
        <dgm:presLayoutVars>
          <dgm:bulletEnabled val="1"/>
        </dgm:presLayoutVars>
      </dgm:prSet>
      <dgm:spPr/>
    </dgm:pt>
    <dgm:pt modelId="{3B22B357-FF7C-4DD5-B361-7BD041A2E731}" type="pres">
      <dgm:prSet presAssocID="{270D0E59-F9D2-4E9C-962A-1D348BEB3B71}" presName="node" presStyleLbl="vennNode1" presStyleIdx="3" presStyleCnt="10">
        <dgm:presLayoutVars>
          <dgm:bulletEnabled val="1"/>
        </dgm:presLayoutVars>
      </dgm:prSet>
      <dgm:spPr/>
    </dgm:pt>
    <dgm:pt modelId="{34149CE7-4BD5-42A7-AB71-58437E3ADDA0}" type="pres">
      <dgm:prSet presAssocID="{B3BEFB70-B6C3-404E-8216-AEDB8007A0AF}" presName="node" presStyleLbl="vennNode1" presStyleIdx="4" presStyleCnt="10">
        <dgm:presLayoutVars>
          <dgm:bulletEnabled val="1"/>
        </dgm:presLayoutVars>
      </dgm:prSet>
      <dgm:spPr/>
    </dgm:pt>
    <dgm:pt modelId="{00E021C0-D251-4420-81BB-8036194FC800}" type="pres">
      <dgm:prSet presAssocID="{E4137F97-41B9-41A3-9E3A-BD82143354B3}" presName="node" presStyleLbl="vennNode1" presStyleIdx="5" presStyleCnt="10">
        <dgm:presLayoutVars>
          <dgm:bulletEnabled val="1"/>
        </dgm:presLayoutVars>
      </dgm:prSet>
      <dgm:spPr/>
    </dgm:pt>
    <dgm:pt modelId="{EEF6BEBF-C13A-4D04-B9A9-F49086C4088C}" type="pres">
      <dgm:prSet presAssocID="{09A27425-9664-4F99-83CB-3C2BE6720E03}" presName="node" presStyleLbl="vennNode1" presStyleIdx="6" presStyleCnt="10">
        <dgm:presLayoutVars>
          <dgm:bulletEnabled val="1"/>
        </dgm:presLayoutVars>
      </dgm:prSet>
      <dgm:spPr/>
    </dgm:pt>
    <dgm:pt modelId="{EE6AEB6B-400F-4314-A78F-33DCE83531BB}" type="pres">
      <dgm:prSet presAssocID="{243D0FAC-3FF7-48B4-BC2F-5B13B52D784E}" presName="node" presStyleLbl="vennNode1" presStyleIdx="7" presStyleCnt="10">
        <dgm:presLayoutVars>
          <dgm:bulletEnabled val="1"/>
        </dgm:presLayoutVars>
      </dgm:prSet>
      <dgm:spPr/>
    </dgm:pt>
    <dgm:pt modelId="{B000387B-0E1D-4E19-8898-386D0AD90458}" type="pres">
      <dgm:prSet presAssocID="{E64ACC3F-A22F-4B41-A644-0B116B91AADB}" presName="node" presStyleLbl="vennNode1" presStyleIdx="8" presStyleCnt="10" custScaleX="133918" custScaleY="117659">
        <dgm:presLayoutVars>
          <dgm:bulletEnabled val="1"/>
        </dgm:presLayoutVars>
      </dgm:prSet>
      <dgm:spPr/>
    </dgm:pt>
    <dgm:pt modelId="{21ECCA0F-F5DE-4C41-B5F0-FDDADE151EAB}" type="pres">
      <dgm:prSet presAssocID="{D7AF7007-5C94-4BB9-84E8-482DB353A3B1}" presName="node" presStyleLbl="vennNode1" presStyleIdx="9" presStyleCnt="10">
        <dgm:presLayoutVars>
          <dgm:bulletEnabled val="1"/>
        </dgm:presLayoutVars>
      </dgm:prSet>
      <dgm:spPr/>
    </dgm:pt>
  </dgm:ptLst>
  <dgm:cxnLst>
    <dgm:cxn modelId="{316D3B0D-D3A0-4267-954F-179F1B1CB531}" srcId="{37B5E374-DBAB-4079-B201-FD36BEECAD42}" destId="{E4137F97-41B9-41A3-9E3A-BD82143354B3}" srcOrd="4" destOrd="0" parTransId="{8329436A-7910-4382-99FF-C360387CB8B4}" sibTransId="{87B52C73-F4DE-4B01-BC4C-56EE489EBC60}"/>
    <dgm:cxn modelId="{30476C15-CBC1-4705-B4CA-BEF43FE7FAA9}" type="presOf" srcId="{243D0FAC-3FF7-48B4-BC2F-5B13B52D784E}" destId="{EE6AEB6B-400F-4314-A78F-33DCE83531BB}" srcOrd="0" destOrd="0" presId="urn:microsoft.com/office/officeart/2005/8/layout/radial3"/>
    <dgm:cxn modelId="{EBAA932E-639D-4132-ABFE-87B8B0877391}" srcId="{37B5E374-DBAB-4079-B201-FD36BEECAD42}" destId="{243D0FAC-3FF7-48B4-BC2F-5B13B52D784E}" srcOrd="6" destOrd="0" parTransId="{00B82483-717A-4686-B377-149C743E8AFA}" sibTransId="{B12BAA7B-08E2-4AA5-9ADB-ADC1D3928A21}"/>
    <dgm:cxn modelId="{BDE52C37-880D-47EF-AC98-21F21D686BEB}" type="presOf" srcId="{E4137F97-41B9-41A3-9E3A-BD82143354B3}" destId="{00E021C0-D251-4420-81BB-8036194FC800}" srcOrd="0" destOrd="0" presId="urn:microsoft.com/office/officeart/2005/8/layout/radial3"/>
    <dgm:cxn modelId="{7C807C42-D721-4921-BC25-1F43C0957D81}" type="presOf" srcId="{123639AE-A56F-4F99-AE1B-04059268CCCE}" destId="{F07B19E1-6EA2-4FCF-8C7F-53A05F32B665}" srcOrd="0" destOrd="0" presId="urn:microsoft.com/office/officeart/2005/8/layout/radial3"/>
    <dgm:cxn modelId="{30098D44-5011-4DAE-B999-A4007D58D2A1}" type="presOf" srcId="{E64ACC3F-A22F-4B41-A644-0B116B91AADB}" destId="{B000387B-0E1D-4E19-8898-386D0AD90458}" srcOrd="0" destOrd="0" presId="urn:microsoft.com/office/officeart/2005/8/layout/radial3"/>
    <dgm:cxn modelId="{FA292569-C87F-4302-8618-B872F73CFCFA}" type="presOf" srcId="{270D0E59-F9D2-4E9C-962A-1D348BEB3B71}" destId="{3B22B357-FF7C-4DD5-B361-7BD041A2E731}" srcOrd="0" destOrd="0" presId="urn:microsoft.com/office/officeart/2005/8/layout/radial3"/>
    <dgm:cxn modelId="{5AC3714E-B612-4D87-89DC-F1F9BCE68D73}" type="presOf" srcId="{09A27425-9664-4F99-83CB-3C2BE6720E03}" destId="{EEF6BEBF-C13A-4D04-B9A9-F49086C4088C}" srcOrd="0" destOrd="0" presId="urn:microsoft.com/office/officeart/2005/8/layout/radial3"/>
    <dgm:cxn modelId="{C9981075-7F8F-4FE1-8361-2707530B3067}" srcId="{37B5E374-DBAB-4079-B201-FD36BEECAD42}" destId="{6A6A3741-EE4D-4AEF-8E83-04D625AE4D3A}" srcOrd="0" destOrd="0" parTransId="{7F956371-BD6F-4C69-85F3-77CE7DD93933}" sibTransId="{90D40DB8-71E8-4E6D-83DF-48FBE111FFB1}"/>
    <dgm:cxn modelId="{6FB9BF8D-7F09-43E2-A0D5-72F364D0C162}" srcId="{37B5E374-DBAB-4079-B201-FD36BEECAD42}" destId="{E64ACC3F-A22F-4B41-A644-0B116B91AADB}" srcOrd="7" destOrd="0" parTransId="{378E909B-9AC7-48FF-8E53-E833E4C8452F}" sibTransId="{4E19689A-50F3-474E-A939-DA2568E015BD}"/>
    <dgm:cxn modelId="{6DB1FC97-4BBD-461F-84A3-9AF9D676C3F8}" srcId="{37B5E374-DBAB-4079-B201-FD36BEECAD42}" destId="{270D0E59-F9D2-4E9C-962A-1D348BEB3B71}" srcOrd="2" destOrd="0" parTransId="{20B2A9B1-842F-4CA7-9224-2733C1FD27BF}" sibTransId="{7C727CAD-063C-45F8-BB6B-F334DE43B94B}"/>
    <dgm:cxn modelId="{8C0D269B-A980-4B17-8033-F97A799655D1}" srcId="{37B5E374-DBAB-4079-B201-FD36BEECAD42}" destId="{D7AF7007-5C94-4BB9-84E8-482DB353A3B1}" srcOrd="8" destOrd="0" parTransId="{1BC76534-5BD8-4C97-8EF1-B5DB6D6CEABE}" sibTransId="{72D90F12-FCD5-4F97-BF9A-512CB2A8C7B9}"/>
    <dgm:cxn modelId="{A41C02AA-E5E8-4C35-9C73-96D14AE8C658}" type="presOf" srcId="{32968162-C7A3-4EF8-BA1C-F6E6D7767685}" destId="{67AF1500-3E14-4F90-90D7-59C6264301E7}" srcOrd="0" destOrd="0" presId="urn:microsoft.com/office/officeart/2005/8/layout/radial3"/>
    <dgm:cxn modelId="{80E17AB5-DFDF-42E7-89F0-13B341BA1BE4}" srcId="{37B5E374-DBAB-4079-B201-FD36BEECAD42}" destId="{B3BEFB70-B6C3-404E-8216-AEDB8007A0AF}" srcOrd="3" destOrd="0" parTransId="{237681BA-13A2-4C63-BD5C-D9EB5F0FEB46}" sibTransId="{19DCA2D8-B05A-4990-A0B8-B4856C38B8E3}"/>
    <dgm:cxn modelId="{C8FBBDB6-0E39-4E22-BD4D-D838C081C831}" type="presOf" srcId="{B3BEFB70-B6C3-404E-8216-AEDB8007A0AF}" destId="{34149CE7-4BD5-42A7-AB71-58437E3ADDA0}" srcOrd="0" destOrd="0" presId="urn:microsoft.com/office/officeart/2005/8/layout/radial3"/>
    <dgm:cxn modelId="{BD8133C8-B6E8-447C-BD93-55723E5ADCEE}" srcId="{37B5E374-DBAB-4079-B201-FD36BEECAD42}" destId="{09A27425-9664-4F99-83CB-3C2BE6720E03}" srcOrd="5" destOrd="0" parTransId="{AD79E545-7BB7-42C7-988E-EB3A130A652B}" sibTransId="{20C4D0DB-7621-47E3-BECD-8A49CFC7934E}"/>
    <dgm:cxn modelId="{E61CB6CE-238D-4F36-9232-04E04A0D9945}" type="presOf" srcId="{37B5E374-DBAB-4079-B201-FD36BEECAD42}" destId="{B86E4A5B-9C34-4E49-8E9B-208A4ABA67E3}" srcOrd="0" destOrd="0" presId="urn:microsoft.com/office/officeart/2005/8/layout/radial3"/>
    <dgm:cxn modelId="{029D18E4-C96D-479E-8162-2B3C40B748EB}" type="presOf" srcId="{D7AF7007-5C94-4BB9-84E8-482DB353A3B1}" destId="{21ECCA0F-F5DE-4C41-B5F0-FDDADE151EAB}" srcOrd="0" destOrd="0" presId="urn:microsoft.com/office/officeart/2005/8/layout/radial3"/>
    <dgm:cxn modelId="{26C588E4-8620-48AD-AFF9-0AD54D207470}" srcId="{37B5E374-DBAB-4079-B201-FD36BEECAD42}" destId="{123639AE-A56F-4F99-AE1B-04059268CCCE}" srcOrd="1" destOrd="0" parTransId="{51846CDC-6CA4-495F-A281-B05478C401C2}" sibTransId="{D2A98EBF-A3A5-469E-B74A-CF6B6AA371AA}"/>
    <dgm:cxn modelId="{061D04E6-B33C-4F75-94C1-CF87FC3C6E6A}" srcId="{32968162-C7A3-4EF8-BA1C-F6E6D7767685}" destId="{37B5E374-DBAB-4079-B201-FD36BEECAD42}" srcOrd="0" destOrd="0" parTransId="{5403F8C0-CC79-409C-99C0-48893EB85279}" sibTransId="{CB22FAEB-8A51-4FBF-9ECB-04AD18997791}"/>
    <dgm:cxn modelId="{46AFE6F6-B558-4529-BDD6-2ED1B8F12FBD}" type="presOf" srcId="{6A6A3741-EE4D-4AEF-8E83-04D625AE4D3A}" destId="{5C99E75C-6962-4B36-A3B2-B5C66BDA261A}" srcOrd="0" destOrd="0" presId="urn:microsoft.com/office/officeart/2005/8/layout/radial3"/>
    <dgm:cxn modelId="{C6D7D3C6-7CA0-4067-B551-5BEA98C5D8ED}" type="presParOf" srcId="{67AF1500-3E14-4F90-90D7-59C6264301E7}" destId="{CFB24163-32DB-4414-94EA-241863533266}" srcOrd="0" destOrd="0" presId="urn:microsoft.com/office/officeart/2005/8/layout/radial3"/>
    <dgm:cxn modelId="{549FB656-9203-43BB-A17F-D53E2E1F72F3}" type="presParOf" srcId="{CFB24163-32DB-4414-94EA-241863533266}" destId="{B86E4A5B-9C34-4E49-8E9B-208A4ABA67E3}" srcOrd="0" destOrd="0" presId="urn:microsoft.com/office/officeart/2005/8/layout/radial3"/>
    <dgm:cxn modelId="{BEB34FA0-C8AB-43AA-8E71-E8F79B3EECA0}" type="presParOf" srcId="{CFB24163-32DB-4414-94EA-241863533266}" destId="{5C99E75C-6962-4B36-A3B2-B5C66BDA261A}" srcOrd="1" destOrd="0" presId="urn:microsoft.com/office/officeart/2005/8/layout/radial3"/>
    <dgm:cxn modelId="{2FB04440-9339-4D99-9526-AFF7BE585879}" type="presParOf" srcId="{CFB24163-32DB-4414-94EA-241863533266}" destId="{F07B19E1-6EA2-4FCF-8C7F-53A05F32B665}" srcOrd="2" destOrd="0" presId="urn:microsoft.com/office/officeart/2005/8/layout/radial3"/>
    <dgm:cxn modelId="{3729C3D1-A40E-407A-A084-BA4BDF322AC2}" type="presParOf" srcId="{CFB24163-32DB-4414-94EA-241863533266}" destId="{3B22B357-FF7C-4DD5-B361-7BD041A2E731}" srcOrd="3" destOrd="0" presId="urn:microsoft.com/office/officeart/2005/8/layout/radial3"/>
    <dgm:cxn modelId="{7F1A68BD-ED4A-483F-B3EE-54448F335113}" type="presParOf" srcId="{CFB24163-32DB-4414-94EA-241863533266}" destId="{34149CE7-4BD5-42A7-AB71-58437E3ADDA0}" srcOrd="4" destOrd="0" presId="urn:microsoft.com/office/officeart/2005/8/layout/radial3"/>
    <dgm:cxn modelId="{222277A3-ADC2-4906-B984-39077FE25857}" type="presParOf" srcId="{CFB24163-32DB-4414-94EA-241863533266}" destId="{00E021C0-D251-4420-81BB-8036194FC800}" srcOrd="5" destOrd="0" presId="urn:microsoft.com/office/officeart/2005/8/layout/radial3"/>
    <dgm:cxn modelId="{0EAD408D-D1A6-453A-8396-50E0DA733B2E}" type="presParOf" srcId="{CFB24163-32DB-4414-94EA-241863533266}" destId="{EEF6BEBF-C13A-4D04-B9A9-F49086C4088C}" srcOrd="6" destOrd="0" presId="urn:microsoft.com/office/officeart/2005/8/layout/radial3"/>
    <dgm:cxn modelId="{BE0F9490-0AC7-4576-BF66-B37128054D02}" type="presParOf" srcId="{CFB24163-32DB-4414-94EA-241863533266}" destId="{EE6AEB6B-400F-4314-A78F-33DCE83531BB}" srcOrd="7" destOrd="0" presId="urn:microsoft.com/office/officeart/2005/8/layout/radial3"/>
    <dgm:cxn modelId="{A2574E58-B0D3-4A35-873A-9697CC3C1629}" type="presParOf" srcId="{CFB24163-32DB-4414-94EA-241863533266}" destId="{B000387B-0E1D-4E19-8898-386D0AD90458}" srcOrd="8" destOrd="0" presId="urn:microsoft.com/office/officeart/2005/8/layout/radial3"/>
    <dgm:cxn modelId="{A1ABDE4F-0D66-4981-9FC8-89082977748A}" type="presParOf" srcId="{CFB24163-32DB-4414-94EA-241863533266}" destId="{21ECCA0F-F5DE-4C41-B5F0-FDDADE151EAB}" srcOrd="9" destOrd="0" presId="urn:microsoft.com/office/officeart/2005/8/layout/radial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3904615-3ADC-47FE-9D5C-285091D7A75E}"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s-CO"/>
        </a:p>
      </dgm:t>
    </dgm:pt>
    <dgm:pt modelId="{3062181F-DE33-4C07-AF91-468C19F4C6C7}">
      <dgm:prSet/>
      <dgm:spPr/>
      <dgm:t>
        <a:bodyPr/>
        <a:lstStyle/>
        <a:p>
          <a:r>
            <a:rPr lang="es-ES" dirty="0"/>
            <a:t>Incrementar los ingresos actuales</a:t>
          </a:r>
          <a:endParaRPr lang="es-CO" dirty="0"/>
        </a:p>
      </dgm:t>
    </dgm:pt>
    <dgm:pt modelId="{38A73D92-2DF8-4337-95AB-4CC0C6E00E80}" type="parTrans" cxnId="{89E76E40-D064-4554-93C8-AF580486BE6B}">
      <dgm:prSet/>
      <dgm:spPr/>
      <dgm:t>
        <a:bodyPr/>
        <a:lstStyle/>
        <a:p>
          <a:endParaRPr lang="es-CO"/>
        </a:p>
      </dgm:t>
    </dgm:pt>
    <dgm:pt modelId="{4A8106B4-60C2-40A6-8278-265FFCB8D8C6}" type="sibTrans" cxnId="{89E76E40-D064-4554-93C8-AF580486BE6B}">
      <dgm:prSet/>
      <dgm:spPr/>
      <dgm:t>
        <a:bodyPr/>
        <a:lstStyle/>
        <a:p>
          <a:endParaRPr lang="es-CO"/>
        </a:p>
      </dgm:t>
    </dgm:pt>
    <dgm:pt modelId="{2FA5B5AF-D56E-4441-A51F-A599BAFA5BFA}">
      <dgm:prSet/>
      <dgm:spPr/>
      <dgm:t>
        <a:bodyPr/>
        <a:lstStyle/>
        <a:p>
          <a:r>
            <a:rPr lang="es-ES" dirty="0"/>
            <a:t>Aumentar la rentabilidad</a:t>
          </a:r>
          <a:endParaRPr lang="es-CO" dirty="0"/>
        </a:p>
      </dgm:t>
    </dgm:pt>
    <dgm:pt modelId="{CACDE2D3-03C0-4447-94D0-8947E7041804}" type="parTrans" cxnId="{D964FC5E-9C80-4F68-A7B5-D8631D11EF84}">
      <dgm:prSet/>
      <dgm:spPr/>
      <dgm:t>
        <a:bodyPr/>
        <a:lstStyle/>
        <a:p>
          <a:endParaRPr lang="es-CO"/>
        </a:p>
      </dgm:t>
    </dgm:pt>
    <dgm:pt modelId="{2FA5D2E2-3401-406C-9664-3EAB16B66F1E}" type="sibTrans" cxnId="{D964FC5E-9C80-4F68-A7B5-D8631D11EF84}">
      <dgm:prSet/>
      <dgm:spPr/>
      <dgm:t>
        <a:bodyPr/>
        <a:lstStyle/>
        <a:p>
          <a:endParaRPr lang="es-CO"/>
        </a:p>
      </dgm:t>
    </dgm:pt>
    <dgm:pt modelId="{06912C41-C241-48E0-BD78-F0223B842305}">
      <dgm:prSet/>
      <dgm:spPr/>
      <dgm:t>
        <a:bodyPr/>
        <a:lstStyle/>
        <a:p>
          <a:r>
            <a:rPr lang="es-ES" dirty="0"/>
            <a:t>Generar nuevos ingresos a través de los datos</a:t>
          </a:r>
          <a:endParaRPr lang="es-CO" dirty="0"/>
        </a:p>
      </dgm:t>
    </dgm:pt>
    <dgm:pt modelId="{0932E8A9-94DD-4DB3-817A-3B9E6B559077}" type="parTrans" cxnId="{6A2311FC-B302-4718-B7FE-982C3E582855}">
      <dgm:prSet/>
      <dgm:spPr/>
      <dgm:t>
        <a:bodyPr/>
        <a:lstStyle/>
        <a:p>
          <a:endParaRPr lang="es-CO"/>
        </a:p>
      </dgm:t>
    </dgm:pt>
    <dgm:pt modelId="{B88D5F54-1708-4135-AAEB-D0E931AE1B00}" type="sibTrans" cxnId="{6A2311FC-B302-4718-B7FE-982C3E582855}">
      <dgm:prSet/>
      <dgm:spPr/>
      <dgm:t>
        <a:bodyPr/>
        <a:lstStyle/>
        <a:p>
          <a:endParaRPr lang="es-CO"/>
        </a:p>
      </dgm:t>
    </dgm:pt>
    <dgm:pt modelId="{BD7F799E-1057-4088-B346-050202332309}">
      <dgm:prSet/>
      <dgm:spPr/>
      <dgm:t>
        <a:bodyPr/>
        <a:lstStyle/>
        <a:p>
          <a:r>
            <a:rPr lang="es-ES" dirty="0"/>
            <a:t>Identificar oportunidades de crecimiento</a:t>
          </a:r>
          <a:endParaRPr lang="es-CO" dirty="0"/>
        </a:p>
      </dgm:t>
    </dgm:pt>
    <dgm:pt modelId="{59C29B0C-97C3-40F7-933B-682B25416523}" type="parTrans" cxnId="{0CA6B38B-98A5-4C9F-8378-E5EAC98E6C19}">
      <dgm:prSet/>
      <dgm:spPr/>
      <dgm:t>
        <a:bodyPr/>
        <a:lstStyle/>
        <a:p>
          <a:endParaRPr lang="es-CO"/>
        </a:p>
      </dgm:t>
    </dgm:pt>
    <dgm:pt modelId="{4EE782FE-7AD0-415B-BD8D-A4C3BF3575CD}" type="sibTrans" cxnId="{0CA6B38B-98A5-4C9F-8378-E5EAC98E6C19}">
      <dgm:prSet/>
      <dgm:spPr/>
      <dgm:t>
        <a:bodyPr/>
        <a:lstStyle/>
        <a:p>
          <a:endParaRPr lang="es-CO"/>
        </a:p>
      </dgm:t>
    </dgm:pt>
    <dgm:pt modelId="{95CF2BBC-0149-44C2-A644-2E5341DFA382}">
      <dgm:prSet/>
      <dgm:spPr/>
      <dgm:t>
        <a:bodyPr/>
        <a:lstStyle/>
        <a:p>
          <a:r>
            <a:rPr lang="es-ES" dirty="0"/>
            <a:t>Reducir costos y desperdicio</a:t>
          </a:r>
          <a:endParaRPr lang="es-CO" dirty="0"/>
        </a:p>
      </dgm:t>
    </dgm:pt>
    <dgm:pt modelId="{C83DFBF9-4965-497F-940C-032CEB7C25A6}" type="parTrans" cxnId="{0160472A-4D9E-4A1F-9F8C-8763D4595603}">
      <dgm:prSet/>
      <dgm:spPr/>
      <dgm:t>
        <a:bodyPr/>
        <a:lstStyle/>
        <a:p>
          <a:endParaRPr lang="es-CO"/>
        </a:p>
      </dgm:t>
    </dgm:pt>
    <dgm:pt modelId="{5582AC21-47E8-486E-9456-F98AA83147F5}" type="sibTrans" cxnId="{0160472A-4D9E-4A1F-9F8C-8763D4595603}">
      <dgm:prSet/>
      <dgm:spPr/>
      <dgm:t>
        <a:bodyPr/>
        <a:lstStyle/>
        <a:p>
          <a:endParaRPr lang="es-CO"/>
        </a:p>
      </dgm:t>
    </dgm:pt>
    <dgm:pt modelId="{24BAA9B8-8502-4248-B9BD-A4FE97607057}">
      <dgm:prSet/>
      <dgm:spPr/>
      <dgm:t>
        <a:bodyPr/>
        <a:lstStyle/>
        <a:p>
          <a:r>
            <a:rPr lang="es-ES" dirty="0"/>
            <a:t>Mejorar la eficiencia operativa y de la cadena de suministro.</a:t>
          </a:r>
          <a:endParaRPr lang="es-CO" dirty="0"/>
        </a:p>
      </dgm:t>
    </dgm:pt>
    <dgm:pt modelId="{44988DBE-A69E-48CD-8420-49983A285D08}" type="parTrans" cxnId="{ACBFAFA5-C5AD-4B88-8A6D-A9F655B1C24E}">
      <dgm:prSet/>
      <dgm:spPr/>
      <dgm:t>
        <a:bodyPr/>
        <a:lstStyle/>
        <a:p>
          <a:endParaRPr lang="es-CO"/>
        </a:p>
      </dgm:t>
    </dgm:pt>
    <dgm:pt modelId="{8D6EDB6B-7727-4FF9-B8FC-082AC91FD929}" type="sibTrans" cxnId="{ACBFAFA5-C5AD-4B88-8A6D-A9F655B1C24E}">
      <dgm:prSet/>
      <dgm:spPr/>
      <dgm:t>
        <a:bodyPr/>
        <a:lstStyle/>
        <a:p>
          <a:endParaRPr lang="es-CO"/>
        </a:p>
      </dgm:t>
    </dgm:pt>
    <dgm:pt modelId="{96E0A370-CFE0-4640-92D0-E9B044F44EC2}" type="pres">
      <dgm:prSet presAssocID="{03904615-3ADC-47FE-9D5C-285091D7A75E}" presName="diagram" presStyleCnt="0">
        <dgm:presLayoutVars>
          <dgm:dir/>
          <dgm:resizeHandles val="exact"/>
        </dgm:presLayoutVars>
      </dgm:prSet>
      <dgm:spPr/>
    </dgm:pt>
    <dgm:pt modelId="{016DBE62-F62E-4748-BE9C-FB690D452F0B}" type="pres">
      <dgm:prSet presAssocID="{3062181F-DE33-4C07-AF91-468C19F4C6C7}" presName="node" presStyleLbl="node1" presStyleIdx="0" presStyleCnt="6" custLinFactNeighborX="-31947" custLinFactNeighborY="-37744">
        <dgm:presLayoutVars>
          <dgm:bulletEnabled val="1"/>
        </dgm:presLayoutVars>
      </dgm:prSet>
      <dgm:spPr/>
    </dgm:pt>
    <dgm:pt modelId="{F3F5654A-EA9C-48E4-998D-23872B310238}" type="pres">
      <dgm:prSet presAssocID="{4A8106B4-60C2-40A6-8278-265FFCB8D8C6}" presName="sibTrans" presStyleCnt="0"/>
      <dgm:spPr/>
    </dgm:pt>
    <dgm:pt modelId="{8C8E4951-6250-48BD-8766-E4F2BC0EB676}" type="pres">
      <dgm:prSet presAssocID="{2FA5B5AF-D56E-4441-A51F-A599BAFA5BFA}" presName="node" presStyleLbl="node1" presStyleIdx="1" presStyleCnt="6">
        <dgm:presLayoutVars>
          <dgm:bulletEnabled val="1"/>
        </dgm:presLayoutVars>
      </dgm:prSet>
      <dgm:spPr/>
    </dgm:pt>
    <dgm:pt modelId="{2473E740-9377-4B0B-BE9A-297D71460F3D}" type="pres">
      <dgm:prSet presAssocID="{2FA5D2E2-3401-406C-9664-3EAB16B66F1E}" presName="sibTrans" presStyleCnt="0"/>
      <dgm:spPr/>
    </dgm:pt>
    <dgm:pt modelId="{D275B26F-9D2B-4DF3-A28E-D2AA9E56E73B}" type="pres">
      <dgm:prSet presAssocID="{06912C41-C241-48E0-BD78-F0223B842305}" presName="node" presStyleLbl="node1" presStyleIdx="2" presStyleCnt="6">
        <dgm:presLayoutVars>
          <dgm:bulletEnabled val="1"/>
        </dgm:presLayoutVars>
      </dgm:prSet>
      <dgm:spPr/>
    </dgm:pt>
    <dgm:pt modelId="{2ECC5CE8-2210-4BB6-B467-2006A58F6AA1}" type="pres">
      <dgm:prSet presAssocID="{B88D5F54-1708-4135-AAEB-D0E931AE1B00}" presName="sibTrans" presStyleCnt="0"/>
      <dgm:spPr/>
    </dgm:pt>
    <dgm:pt modelId="{CDD70F96-7CCA-4CC8-893C-73B753366E59}" type="pres">
      <dgm:prSet presAssocID="{BD7F799E-1057-4088-B346-050202332309}" presName="node" presStyleLbl="node1" presStyleIdx="3" presStyleCnt="6">
        <dgm:presLayoutVars>
          <dgm:bulletEnabled val="1"/>
        </dgm:presLayoutVars>
      </dgm:prSet>
      <dgm:spPr/>
    </dgm:pt>
    <dgm:pt modelId="{4347545D-3FC9-4720-90C3-450D33CEB215}" type="pres">
      <dgm:prSet presAssocID="{4EE782FE-7AD0-415B-BD8D-A4C3BF3575CD}" presName="sibTrans" presStyleCnt="0"/>
      <dgm:spPr/>
    </dgm:pt>
    <dgm:pt modelId="{DFF98C7A-B4CA-4746-AAB0-CCAF261EDC68}" type="pres">
      <dgm:prSet presAssocID="{95CF2BBC-0149-44C2-A644-2E5341DFA382}" presName="node" presStyleLbl="node1" presStyleIdx="4" presStyleCnt="6">
        <dgm:presLayoutVars>
          <dgm:bulletEnabled val="1"/>
        </dgm:presLayoutVars>
      </dgm:prSet>
      <dgm:spPr/>
    </dgm:pt>
    <dgm:pt modelId="{1CCD66A7-88F7-47CD-A47A-7FECE08ABAD4}" type="pres">
      <dgm:prSet presAssocID="{5582AC21-47E8-486E-9456-F98AA83147F5}" presName="sibTrans" presStyleCnt="0"/>
      <dgm:spPr/>
    </dgm:pt>
    <dgm:pt modelId="{47AB0090-CBB8-4278-93A3-FBAF443DEFA5}" type="pres">
      <dgm:prSet presAssocID="{24BAA9B8-8502-4248-B9BD-A4FE97607057}" presName="node" presStyleLbl="node1" presStyleIdx="5" presStyleCnt="6">
        <dgm:presLayoutVars>
          <dgm:bulletEnabled val="1"/>
        </dgm:presLayoutVars>
      </dgm:prSet>
      <dgm:spPr/>
    </dgm:pt>
  </dgm:ptLst>
  <dgm:cxnLst>
    <dgm:cxn modelId="{E8BB1508-6110-449C-8853-330132FB12B9}" type="presOf" srcId="{2FA5B5AF-D56E-4441-A51F-A599BAFA5BFA}" destId="{8C8E4951-6250-48BD-8766-E4F2BC0EB676}" srcOrd="0" destOrd="0" presId="urn:microsoft.com/office/officeart/2005/8/layout/default"/>
    <dgm:cxn modelId="{0160472A-4D9E-4A1F-9F8C-8763D4595603}" srcId="{03904615-3ADC-47FE-9D5C-285091D7A75E}" destId="{95CF2BBC-0149-44C2-A644-2E5341DFA382}" srcOrd="4" destOrd="0" parTransId="{C83DFBF9-4965-497F-940C-032CEB7C25A6}" sibTransId="{5582AC21-47E8-486E-9456-F98AA83147F5}"/>
    <dgm:cxn modelId="{4034473D-D52C-4DAF-BE1A-A427B0F4AF87}" type="presOf" srcId="{95CF2BBC-0149-44C2-A644-2E5341DFA382}" destId="{DFF98C7A-B4CA-4746-AAB0-CCAF261EDC68}" srcOrd="0" destOrd="0" presId="urn:microsoft.com/office/officeart/2005/8/layout/default"/>
    <dgm:cxn modelId="{89E76E40-D064-4554-93C8-AF580486BE6B}" srcId="{03904615-3ADC-47FE-9D5C-285091D7A75E}" destId="{3062181F-DE33-4C07-AF91-468C19F4C6C7}" srcOrd="0" destOrd="0" parTransId="{38A73D92-2DF8-4337-95AB-4CC0C6E00E80}" sibTransId="{4A8106B4-60C2-40A6-8278-265FFCB8D8C6}"/>
    <dgm:cxn modelId="{D964FC5E-9C80-4F68-A7B5-D8631D11EF84}" srcId="{03904615-3ADC-47FE-9D5C-285091D7A75E}" destId="{2FA5B5AF-D56E-4441-A51F-A599BAFA5BFA}" srcOrd="1" destOrd="0" parTransId="{CACDE2D3-03C0-4447-94D0-8947E7041804}" sibTransId="{2FA5D2E2-3401-406C-9664-3EAB16B66F1E}"/>
    <dgm:cxn modelId="{544D4663-B629-41AF-8D91-188D7EED051F}" type="presOf" srcId="{06912C41-C241-48E0-BD78-F0223B842305}" destId="{D275B26F-9D2B-4DF3-A28E-D2AA9E56E73B}" srcOrd="0" destOrd="0" presId="urn:microsoft.com/office/officeart/2005/8/layout/default"/>
    <dgm:cxn modelId="{C6831167-5321-4D59-B3A3-FF6F1FAAFEE8}" type="presOf" srcId="{24BAA9B8-8502-4248-B9BD-A4FE97607057}" destId="{47AB0090-CBB8-4278-93A3-FBAF443DEFA5}" srcOrd="0" destOrd="0" presId="urn:microsoft.com/office/officeart/2005/8/layout/default"/>
    <dgm:cxn modelId="{0CA6B38B-98A5-4C9F-8378-E5EAC98E6C19}" srcId="{03904615-3ADC-47FE-9D5C-285091D7A75E}" destId="{BD7F799E-1057-4088-B346-050202332309}" srcOrd="3" destOrd="0" parTransId="{59C29B0C-97C3-40F7-933B-682B25416523}" sibTransId="{4EE782FE-7AD0-415B-BD8D-A4C3BF3575CD}"/>
    <dgm:cxn modelId="{ACBFAFA5-C5AD-4B88-8A6D-A9F655B1C24E}" srcId="{03904615-3ADC-47FE-9D5C-285091D7A75E}" destId="{24BAA9B8-8502-4248-B9BD-A4FE97607057}" srcOrd="5" destOrd="0" parTransId="{44988DBE-A69E-48CD-8420-49983A285D08}" sibTransId="{8D6EDB6B-7727-4FF9-B8FC-082AC91FD929}"/>
    <dgm:cxn modelId="{B358D4A5-7CE1-4666-A9AB-53790EF0F4DD}" type="presOf" srcId="{3062181F-DE33-4C07-AF91-468C19F4C6C7}" destId="{016DBE62-F62E-4748-BE9C-FB690D452F0B}" srcOrd="0" destOrd="0" presId="urn:microsoft.com/office/officeart/2005/8/layout/default"/>
    <dgm:cxn modelId="{CE1AF1B9-439A-44FD-B978-B2D0588C2833}" type="presOf" srcId="{03904615-3ADC-47FE-9D5C-285091D7A75E}" destId="{96E0A370-CFE0-4640-92D0-E9B044F44EC2}" srcOrd="0" destOrd="0" presId="urn:microsoft.com/office/officeart/2005/8/layout/default"/>
    <dgm:cxn modelId="{CFBC72C8-740F-4031-A9B2-E7A578C95245}" type="presOf" srcId="{BD7F799E-1057-4088-B346-050202332309}" destId="{CDD70F96-7CCA-4CC8-893C-73B753366E59}" srcOrd="0" destOrd="0" presId="urn:microsoft.com/office/officeart/2005/8/layout/default"/>
    <dgm:cxn modelId="{6A2311FC-B302-4718-B7FE-982C3E582855}" srcId="{03904615-3ADC-47FE-9D5C-285091D7A75E}" destId="{06912C41-C241-48E0-BD78-F0223B842305}" srcOrd="2" destOrd="0" parTransId="{0932E8A9-94DD-4DB3-817A-3B9E6B559077}" sibTransId="{B88D5F54-1708-4135-AAEB-D0E931AE1B00}"/>
    <dgm:cxn modelId="{E3DA2A1E-9815-49B0-8D7C-27A9B5A5FBF4}" type="presParOf" srcId="{96E0A370-CFE0-4640-92D0-E9B044F44EC2}" destId="{016DBE62-F62E-4748-BE9C-FB690D452F0B}" srcOrd="0" destOrd="0" presId="urn:microsoft.com/office/officeart/2005/8/layout/default"/>
    <dgm:cxn modelId="{857CDC23-9599-4288-8CAC-FD8A95C8F95A}" type="presParOf" srcId="{96E0A370-CFE0-4640-92D0-E9B044F44EC2}" destId="{F3F5654A-EA9C-48E4-998D-23872B310238}" srcOrd="1" destOrd="0" presId="urn:microsoft.com/office/officeart/2005/8/layout/default"/>
    <dgm:cxn modelId="{ECB866D1-615A-415A-B486-46C4B385AC20}" type="presParOf" srcId="{96E0A370-CFE0-4640-92D0-E9B044F44EC2}" destId="{8C8E4951-6250-48BD-8766-E4F2BC0EB676}" srcOrd="2" destOrd="0" presId="urn:microsoft.com/office/officeart/2005/8/layout/default"/>
    <dgm:cxn modelId="{352A4FB0-0829-474B-A9C1-F220012D45A1}" type="presParOf" srcId="{96E0A370-CFE0-4640-92D0-E9B044F44EC2}" destId="{2473E740-9377-4B0B-BE9A-297D71460F3D}" srcOrd="3" destOrd="0" presId="urn:microsoft.com/office/officeart/2005/8/layout/default"/>
    <dgm:cxn modelId="{18E355C5-8924-471F-8BC0-81E71CBE3814}" type="presParOf" srcId="{96E0A370-CFE0-4640-92D0-E9B044F44EC2}" destId="{D275B26F-9D2B-4DF3-A28E-D2AA9E56E73B}" srcOrd="4" destOrd="0" presId="urn:microsoft.com/office/officeart/2005/8/layout/default"/>
    <dgm:cxn modelId="{F0F06116-825F-4767-8AF6-64FE1A908613}" type="presParOf" srcId="{96E0A370-CFE0-4640-92D0-E9B044F44EC2}" destId="{2ECC5CE8-2210-4BB6-B467-2006A58F6AA1}" srcOrd="5" destOrd="0" presId="urn:microsoft.com/office/officeart/2005/8/layout/default"/>
    <dgm:cxn modelId="{141F1A6D-C203-451D-94AB-E358CECE5BC1}" type="presParOf" srcId="{96E0A370-CFE0-4640-92D0-E9B044F44EC2}" destId="{CDD70F96-7CCA-4CC8-893C-73B753366E59}" srcOrd="6" destOrd="0" presId="urn:microsoft.com/office/officeart/2005/8/layout/default"/>
    <dgm:cxn modelId="{41880B1D-7E4C-4428-AD96-D19AF1CE903D}" type="presParOf" srcId="{96E0A370-CFE0-4640-92D0-E9B044F44EC2}" destId="{4347545D-3FC9-4720-90C3-450D33CEB215}" srcOrd="7" destOrd="0" presId="urn:microsoft.com/office/officeart/2005/8/layout/default"/>
    <dgm:cxn modelId="{D1A0979C-3331-4C66-8A6C-6F1654062055}" type="presParOf" srcId="{96E0A370-CFE0-4640-92D0-E9B044F44EC2}" destId="{DFF98C7A-B4CA-4746-AAB0-CCAF261EDC68}" srcOrd="8" destOrd="0" presId="urn:microsoft.com/office/officeart/2005/8/layout/default"/>
    <dgm:cxn modelId="{7F0BDB4B-ABB0-4B37-8A96-51B92EFE03D4}" type="presParOf" srcId="{96E0A370-CFE0-4640-92D0-E9B044F44EC2}" destId="{1CCD66A7-88F7-47CD-A47A-7FECE08ABAD4}" srcOrd="9" destOrd="0" presId="urn:microsoft.com/office/officeart/2005/8/layout/default"/>
    <dgm:cxn modelId="{385C356E-12D0-40DA-A5F3-77DB4C8ED5D8}" type="presParOf" srcId="{96E0A370-CFE0-4640-92D0-E9B044F44EC2}" destId="{47AB0090-CBB8-4278-93A3-FBAF443DEFA5}"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2863914-B30D-4990-96D8-B274D885BBC9}"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s-CO"/>
        </a:p>
      </dgm:t>
    </dgm:pt>
    <dgm:pt modelId="{7783F5C7-50AA-42B6-B420-5FDCB25F8C04}">
      <dgm:prSet/>
      <dgm:spPr/>
      <dgm:t>
        <a:bodyPr/>
        <a:lstStyle/>
        <a:p>
          <a:r>
            <a:rPr lang="es-ES" b="1" i="0" dirty="0"/>
            <a:t>Conversión</a:t>
          </a:r>
          <a:endParaRPr lang="es-CO" b="1" dirty="0"/>
        </a:p>
      </dgm:t>
    </dgm:pt>
    <dgm:pt modelId="{A7FB54D9-17DC-4007-9843-E8F0CF4DC4EF}" type="parTrans" cxnId="{6A29FF36-3B5A-45F7-8791-F1DFF031D7E8}">
      <dgm:prSet/>
      <dgm:spPr/>
      <dgm:t>
        <a:bodyPr/>
        <a:lstStyle/>
        <a:p>
          <a:endParaRPr lang="es-CO"/>
        </a:p>
      </dgm:t>
    </dgm:pt>
    <dgm:pt modelId="{BF17AD92-D7CE-40C4-B769-9E6B3C8EB6D5}" type="sibTrans" cxnId="{6A29FF36-3B5A-45F7-8791-F1DFF031D7E8}">
      <dgm:prSet/>
      <dgm:spPr/>
      <dgm:t>
        <a:bodyPr/>
        <a:lstStyle/>
        <a:p>
          <a:endParaRPr lang="es-CO"/>
        </a:p>
      </dgm:t>
    </dgm:pt>
    <dgm:pt modelId="{15787F41-819F-4E54-A50A-19B68B89EE90}">
      <dgm:prSet/>
      <dgm:spPr/>
      <dgm:t>
        <a:bodyPr/>
        <a:lstStyle/>
        <a:p>
          <a:r>
            <a:rPr lang="es-ES" b="1" i="0" dirty="0"/>
            <a:t>Respuesta a Decisiones</a:t>
          </a:r>
          <a:endParaRPr lang="es-CO" b="1" dirty="0"/>
        </a:p>
      </dgm:t>
    </dgm:pt>
    <dgm:pt modelId="{D014ADBD-6251-461C-AC1F-14175C6B7F24}" type="parTrans" cxnId="{15478D66-5D60-4F68-8C21-8F39D6A43CFF}">
      <dgm:prSet/>
      <dgm:spPr/>
      <dgm:t>
        <a:bodyPr/>
        <a:lstStyle/>
        <a:p>
          <a:endParaRPr lang="es-CO"/>
        </a:p>
      </dgm:t>
    </dgm:pt>
    <dgm:pt modelId="{A5AB65BF-0A9A-42F7-A926-AAD4C6CD0ACE}" type="sibTrans" cxnId="{15478D66-5D60-4F68-8C21-8F39D6A43CFF}">
      <dgm:prSet/>
      <dgm:spPr/>
      <dgm:t>
        <a:bodyPr/>
        <a:lstStyle/>
        <a:p>
          <a:endParaRPr lang="es-CO"/>
        </a:p>
      </dgm:t>
    </dgm:pt>
    <dgm:pt modelId="{6045E2B4-FA52-4A35-A7A5-1DEB380F5AE8}">
      <dgm:prSet/>
      <dgm:spPr/>
      <dgm:t>
        <a:bodyPr/>
        <a:lstStyle/>
        <a:p>
          <a:r>
            <a:rPr lang="es-ES" b="1" i="0" dirty="0"/>
            <a:t>Satisfacción del Cliente</a:t>
          </a:r>
          <a:endParaRPr lang="es-CO" b="1" dirty="0"/>
        </a:p>
      </dgm:t>
    </dgm:pt>
    <dgm:pt modelId="{CB5691E7-8B46-4CD4-A295-FA575F6007A8}" type="parTrans" cxnId="{62128ECC-E6BC-474D-BB59-192C0A41DD10}">
      <dgm:prSet/>
      <dgm:spPr/>
      <dgm:t>
        <a:bodyPr/>
        <a:lstStyle/>
        <a:p>
          <a:endParaRPr lang="es-CO"/>
        </a:p>
      </dgm:t>
    </dgm:pt>
    <dgm:pt modelId="{27F169DF-C1C1-40C8-8136-DEEB8E038686}" type="sibTrans" cxnId="{62128ECC-E6BC-474D-BB59-192C0A41DD10}">
      <dgm:prSet/>
      <dgm:spPr/>
      <dgm:t>
        <a:bodyPr/>
        <a:lstStyle/>
        <a:p>
          <a:endParaRPr lang="es-CO"/>
        </a:p>
      </dgm:t>
    </dgm:pt>
    <dgm:pt modelId="{BB03E30E-2DF1-490B-BF72-E9F521C89332}">
      <dgm:prSet/>
      <dgm:spPr/>
      <dgm:t>
        <a:bodyPr/>
        <a:lstStyle/>
        <a:p>
          <a:r>
            <a:rPr lang="es-ES" b="1" i="0" dirty="0"/>
            <a:t>Retorno sobre la Inversión</a:t>
          </a:r>
          <a:endParaRPr lang="es-CO" b="1" dirty="0"/>
        </a:p>
      </dgm:t>
    </dgm:pt>
    <dgm:pt modelId="{36EE2306-83AD-4ADE-9A5A-DE9689C2283E}" type="parTrans" cxnId="{0E1EC660-80EC-4CA2-828D-94C5F660D01E}">
      <dgm:prSet/>
      <dgm:spPr/>
      <dgm:t>
        <a:bodyPr/>
        <a:lstStyle/>
        <a:p>
          <a:endParaRPr lang="es-CO"/>
        </a:p>
      </dgm:t>
    </dgm:pt>
    <dgm:pt modelId="{4D18891C-95B3-48D7-8B92-FEEA77C4B9DC}" type="sibTrans" cxnId="{0E1EC660-80EC-4CA2-828D-94C5F660D01E}">
      <dgm:prSet/>
      <dgm:spPr/>
      <dgm:t>
        <a:bodyPr/>
        <a:lstStyle/>
        <a:p>
          <a:endParaRPr lang="es-CO"/>
        </a:p>
      </dgm:t>
    </dgm:pt>
    <dgm:pt modelId="{76AB7F27-BA44-47A6-B228-8AABF0539057}">
      <dgm:prSet/>
      <dgm:spPr/>
      <dgm:t>
        <a:bodyPr/>
        <a:lstStyle/>
        <a:p>
          <a:r>
            <a:rPr lang="es-ES" b="1" i="0" dirty="0"/>
            <a:t>Calidad de los Datos</a:t>
          </a:r>
          <a:endParaRPr lang="es-CO" b="1" dirty="0"/>
        </a:p>
      </dgm:t>
    </dgm:pt>
    <dgm:pt modelId="{9B98E197-A7AC-410B-8E86-975FBC732DB2}" type="parTrans" cxnId="{04AA4121-43C9-419E-B7F5-CD3EE028C840}">
      <dgm:prSet/>
      <dgm:spPr/>
      <dgm:t>
        <a:bodyPr/>
        <a:lstStyle/>
        <a:p>
          <a:endParaRPr lang="es-CO"/>
        </a:p>
      </dgm:t>
    </dgm:pt>
    <dgm:pt modelId="{03FA3B79-7DA3-437A-BB18-16AB86A538A9}" type="sibTrans" cxnId="{04AA4121-43C9-419E-B7F5-CD3EE028C840}">
      <dgm:prSet/>
      <dgm:spPr/>
      <dgm:t>
        <a:bodyPr/>
        <a:lstStyle/>
        <a:p>
          <a:endParaRPr lang="es-CO"/>
        </a:p>
      </dgm:t>
    </dgm:pt>
    <dgm:pt modelId="{D66FC328-3305-480E-AE10-C7328AC1B98C}">
      <dgm:prSet/>
      <dgm:spPr/>
      <dgm:t>
        <a:bodyPr/>
        <a:lstStyle/>
        <a:p>
          <a:r>
            <a:rPr lang="es-ES" b="1" i="0" dirty="0"/>
            <a:t>Adopción de Nuevas Estrategias</a:t>
          </a:r>
          <a:endParaRPr lang="es-CO" b="1" dirty="0"/>
        </a:p>
      </dgm:t>
    </dgm:pt>
    <dgm:pt modelId="{6ECECCAA-211A-4353-8438-78CB37DF5844}" type="parTrans" cxnId="{F93B33C4-2B92-4660-B5AD-C0EB034A6EB9}">
      <dgm:prSet/>
      <dgm:spPr/>
      <dgm:t>
        <a:bodyPr/>
        <a:lstStyle/>
        <a:p>
          <a:endParaRPr lang="es-CO"/>
        </a:p>
      </dgm:t>
    </dgm:pt>
    <dgm:pt modelId="{2F83692A-6292-442C-9447-7C499D377D5F}" type="sibTrans" cxnId="{F93B33C4-2B92-4660-B5AD-C0EB034A6EB9}">
      <dgm:prSet/>
      <dgm:spPr/>
      <dgm:t>
        <a:bodyPr/>
        <a:lstStyle/>
        <a:p>
          <a:endParaRPr lang="es-CO"/>
        </a:p>
      </dgm:t>
    </dgm:pt>
    <dgm:pt modelId="{729869E2-9913-464E-A8F5-EA817792872A}">
      <dgm:prSet/>
      <dgm:spPr/>
      <dgm:t>
        <a:bodyPr/>
        <a:lstStyle/>
        <a:p>
          <a:r>
            <a:rPr lang="es-ES" dirty="0"/>
            <a:t>Las decisiones que resultan en acciones concretas, como ventas o adquisición de clientes.</a:t>
          </a:r>
          <a:endParaRPr lang="es-CO" dirty="0"/>
        </a:p>
      </dgm:t>
    </dgm:pt>
    <dgm:pt modelId="{05AAED1C-F570-40CC-821A-52480898E774}" type="parTrans" cxnId="{9A6487FD-EFEB-4D83-B5FF-D2B9F92A304A}">
      <dgm:prSet/>
      <dgm:spPr/>
      <dgm:t>
        <a:bodyPr/>
        <a:lstStyle/>
        <a:p>
          <a:endParaRPr lang="es-CO"/>
        </a:p>
      </dgm:t>
    </dgm:pt>
    <dgm:pt modelId="{70079912-4A78-4381-A030-7B82C7EB8031}" type="sibTrans" cxnId="{9A6487FD-EFEB-4D83-B5FF-D2B9F92A304A}">
      <dgm:prSet/>
      <dgm:spPr/>
      <dgm:t>
        <a:bodyPr/>
        <a:lstStyle/>
        <a:p>
          <a:endParaRPr lang="es-CO"/>
        </a:p>
      </dgm:t>
    </dgm:pt>
    <dgm:pt modelId="{E71A187A-B01F-4C03-BC14-1FD011721F06}">
      <dgm:prSet/>
      <dgm:spPr/>
      <dgm:t>
        <a:bodyPr/>
        <a:lstStyle/>
        <a:p>
          <a:r>
            <a:rPr lang="es-ES" dirty="0"/>
            <a:t>El tiempo que toma desde la recolección y análisis de datos hasta la implementación de decisiones.</a:t>
          </a:r>
          <a:endParaRPr lang="es-CO" dirty="0"/>
        </a:p>
      </dgm:t>
    </dgm:pt>
    <dgm:pt modelId="{083A3377-2273-4FF2-B4E4-18444AE5D784}" type="parTrans" cxnId="{C78CEFCA-C493-4064-BEF9-69D664752248}">
      <dgm:prSet/>
      <dgm:spPr/>
      <dgm:t>
        <a:bodyPr/>
        <a:lstStyle/>
        <a:p>
          <a:endParaRPr lang="es-CO"/>
        </a:p>
      </dgm:t>
    </dgm:pt>
    <dgm:pt modelId="{1B7535DF-B78F-424C-8D68-18F9C94CD642}" type="sibTrans" cxnId="{C78CEFCA-C493-4064-BEF9-69D664752248}">
      <dgm:prSet/>
      <dgm:spPr/>
      <dgm:t>
        <a:bodyPr/>
        <a:lstStyle/>
        <a:p>
          <a:endParaRPr lang="es-CO"/>
        </a:p>
      </dgm:t>
    </dgm:pt>
    <dgm:pt modelId="{BC2333A4-3854-4541-8CC7-D839AE739F2C}">
      <dgm:prSet/>
      <dgm:spPr/>
      <dgm:t>
        <a:bodyPr/>
        <a:lstStyle/>
        <a:p>
          <a:r>
            <a:rPr lang="es-ES" b="0" i="0" dirty="0"/>
            <a:t>Cómo las decisiones basadas en datos afectan la experiencia del cliente. </a:t>
          </a:r>
          <a:endParaRPr lang="es-CO" dirty="0"/>
        </a:p>
      </dgm:t>
    </dgm:pt>
    <dgm:pt modelId="{E530552B-FAA4-4979-AC1E-F84CCD17410A}" type="parTrans" cxnId="{2CFA8BB4-371A-4740-9153-BDB431CE178C}">
      <dgm:prSet/>
      <dgm:spPr/>
      <dgm:t>
        <a:bodyPr/>
        <a:lstStyle/>
        <a:p>
          <a:endParaRPr lang="es-CO"/>
        </a:p>
      </dgm:t>
    </dgm:pt>
    <dgm:pt modelId="{73973FA4-24BB-4BE5-80C4-2E57BA75A1F5}" type="sibTrans" cxnId="{2CFA8BB4-371A-4740-9153-BDB431CE178C}">
      <dgm:prSet/>
      <dgm:spPr/>
      <dgm:t>
        <a:bodyPr/>
        <a:lstStyle/>
        <a:p>
          <a:endParaRPr lang="es-CO"/>
        </a:p>
      </dgm:t>
    </dgm:pt>
    <dgm:pt modelId="{C50ACDF0-F3CE-4AE4-B62C-9395080CB42E}">
      <dgm:prSet/>
      <dgm:spPr/>
      <dgm:t>
        <a:bodyPr/>
        <a:lstStyle/>
        <a:p>
          <a:r>
            <a:rPr lang="es-ES" dirty="0"/>
            <a:t>Si las inversiones en análisis y tecnología de datos están generando beneficios tangibles para la empresa.</a:t>
          </a:r>
          <a:endParaRPr lang="es-CO" dirty="0"/>
        </a:p>
      </dgm:t>
    </dgm:pt>
    <dgm:pt modelId="{FB5139D3-7C0F-4C15-AC5A-27224BB59149}" type="parTrans" cxnId="{834B8881-4F4B-4C09-BA82-9FCDCE5AA1F8}">
      <dgm:prSet/>
      <dgm:spPr/>
      <dgm:t>
        <a:bodyPr/>
        <a:lstStyle/>
        <a:p>
          <a:endParaRPr lang="es-CO"/>
        </a:p>
      </dgm:t>
    </dgm:pt>
    <dgm:pt modelId="{BB066BE2-22D2-4370-9407-A69C752E0678}" type="sibTrans" cxnId="{834B8881-4F4B-4C09-BA82-9FCDCE5AA1F8}">
      <dgm:prSet/>
      <dgm:spPr/>
      <dgm:t>
        <a:bodyPr/>
        <a:lstStyle/>
        <a:p>
          <a:endParaRPr lang="es-CO"/>
        </a:p>
      </dgm:t>
    </dgm:pt>
    <dgm:pt modelId="{1F776D9D-AC7B-4677-B398-30D3C1BA3C4E}">
      <dgm:prSet/>
      <dgm:spPr/>
      <dgm:t>
        <a:bodyPr/>
        <a:lstStyle/>
        <a:p>
          <a:r>
            <a:rPr lang="es-ES" dirty="0"/>
            <a:t>La precisión y relevancia de los datos utilizados en la toma de decisiones.</a:t>
          </a:r>
          <a:endParaRPr lang="es-CO" dirty="0"/>
        </a:p>
      </dgm:t>
    </dgm:pt>
    <dgm:pt modelId="{A96A72E5-003D-470A-8EDE-C8E5D285AC10}" type="parTrans" cxnId="{57551E4A-2C48-4AB9-A18C-BE507FF8FDDE}">
      <dgm:prSet/>
      <dgm:spPr/>
      <dgm:t>
        <a:bodyPr/>
        <a:lstStyle/>
        <a:p>
          <a:endParaRPr lang="es-CO"/>
        </a:p>
      </dgm:t>
    </dgm:pt>
    <dgm:pt modelId="{8CACCDA3-E733-4BD7-8138-CAC0DAA44CF1}" type="sibTrans" cxnId="{57551E4A-2C48-4AB9-A18C-BE507FF8FDDE}">
      <dgm:prSet/>
      <dgm:spPr/>
      <dgm:t>
        <a:bodyPr/>
        <a:lstStyle/>
        <a:p>
          <a:endParaRPr lang="es-CO"/>
        </a:p>
      </dgm:t>
    </dgm:pt>
    <dgm:pt modelId="{D698E6DA-2B95-42F2-A974-E5BDF35EAE70}">
      <dgm:prSet/>
      <dgm:spPr/>
      <dgm:t>
        <a:bodyPr/>
        <a:lstStyle/>
        <a:p>
          <a:r>
            <a:rPr lang="es-ES" dirty="0"/>
            <a:t>Cuántas nuevas estrategias implementadas a partir del análisis de datos son adoptadas con éxito por los equipos dentro de la organización.</a:t>
          </a:r>
          <a:endParaRPr lang="es-CO" dirty="0"/>
        </a:p>
      </dgm:t>
    </dgm:pt>
    <dgm:pt modelId="{089F6103-1996-4D27-91B5-5054B4C0C251}" type="parTrans" cxnId="{D771C041-F8F6-46EA-846C-41BF04FEC58D}">
      <dgm:prSet/>
      <dgm:spPr/>
      <dgm:t>
        <a:bodyPr/>
        <a:lstStyle/>
        <a:p>
          <a:endParaRPr lang="es-CO"/>
        </a:p>
      </dgm:t>
    </dgm:pt>
    <dgm:pt modelId="{218804AD-6AB6-4985-A1CC-297D737D1F4F}" type="sibTrans" cxnId="{D771C041-F8F6-46EA-846C-41BF04FEC58D}">
      <dgm:prSet/>
      <dgm:spPr/>
      <dgm:t>
        <a:bodyPr/>
        <a:lstStyle/>
        <a:p>
          <a:endParaRPr lang="es-CO"/>
        </a:p>
      </dgm:t>
    </dgm:pt>
    <dgm:pt modelId="{B663D85C-0B31-4D3F-9A45-79C41823C2EB}" type="pres">
      <dgm:prSet presAssocID="{E2863914-B30D-4990-96D8-B274D885BBC9}" presName="Name0" presStyleCnt="0">
        <dgm:presLayoutVars>
          <dgm:dir/>
          <dgm:animLvl val="lvl"/>
          <dgm:resizeHandles val="exact"/>
        </dgm:presLayoutVars>
      </dgm:prSet>
      <dgm:spPr/>
    </dgm:pt>
    <dgm:pt modelId="{48DF3BAD-EAEC-40E7-8795-6FD73EDFEA80}" type="pres">
      <dgm:prSet presAssocID="{7783F5C7-50AA-42B6-B420-5FDCB25F8C04}" presName="linNode" presStyleCnt="0"/>
      <dgm:spPr/>
    </dgm:pt>
    <dgm:pt modelId="{086AC8E5-8CC1-46DD-BF3C-5E69295216CF}" type="pres">
      <dgm:prSet presAssocID="{7783F5C7-50AA-42B6-B420-5FDCB25F8C04}" presName="parentText" presStyleLbl="node1" presStyleIdx="0" presStyleCnt="6" custLinFactNeighborX="-12521" custLinFactNeighborY="-62534">
        <dgm:presLayoutVars>
          <dgm:chMax val="1"/>
          <dgm:bulletEnabled val="1"/>
        </dgm:presLayoutVars>
      </dgm:prSet>
      <dgm:spPr/>
    </dgm:pt>
    <dgm:pt modelId="{FEEC2A48-341B-4780-B30D-EAA426E3B1A7}" type="pres">
      <dgm:prSet presAssocID="{7783F5C7-50AA-42B6-B420-5FDCB25F8C04}" presName="descendantText" presStyleLbl="alignAccFollowNode1" presStyleIdx="0" presStyleCnt="6">
        <dgm:presLayoutVars>
          <dgm:bulletEnabled val="1"/>
        </dgm:presLayoutVars>
      </dgm:prSet>
      <dgm:spPr/>
    </dgm:pt>
    <dgm:pt modelId="{84D45695-11D4-4033-B529-06D243AB0920}" type="pres">
      <dgm:prSet presAssocID="{BF17AD92-D7CE-40C4-B769-9E6B3C8EB6D5}" presName="sp" presStyleCnt="0"/>
      <dgm:spPr/>
    </dgm:pt>
    <dgm:pt modelId="{31849DE7-E223-4FF5-841F-CD1032B27EBD}" type="pres">
      <dgm:prSet presAssocID="{15787F41-819F-4E54-A50A-19B68B89EE90}" presName="linNode" presStyleCnt="0"/>
      <dgm:spPr/>
    </dgm:pt>
    <dgm:pt modelId="{BE7858EA-DBBD-47AD-88CB-A6D0D1691AD2}" type="pres">
      <dgm:prSet presAssocID="{15787F41-819F-4E54-A50A-19B68B89EE90}" presName="parentText" presStyleLbl="node1" presStyleIdx="1" presStyleCnt="6">
        <dgm:presLayoutVars>
          <dgm:chMax val="1"/>
          <dgm:bulletEnabled val="1"/>
        </dgm:presLayoutVars>
      </dgm:prSet>
      <dgm:spPr/>
    </dgm:pt>
    <dgm:pt modelId="{23D50DBB-F781-46C8-9FA4-2614E6D9BA85}" type="pres">
      <dgm:prSet presAssocID="{15787F41-819F-4E54-A50A-19B68B89EE90}" presName="descendantText" presStyleLbl="alignAccFollowNode1" presStyleIdx="1" presStyleCnt="6">
        <dgm:presLayoutVars>
          <dgm:bulletEnabled val="1"/>
        </dgm:presLayoutVars>
      </dgm:prSet>
      <dgm:spPr/>
    </dgm:pt>
    <dgm:pt modelId="{16347F94-178E-4919-8824-14FBDA192954}" type="pres">
      <dgm:prSet presAssocID="{A5AB65BF-0A9A-42F7-A926-AAD4C6CD0ACE}" presName="sp" presStyleCnt="0"/>
      <dgm:spPr/>
    </dgm:pt>
    <dgm:pt modelId="{41A83F6E-DA0A-4835-89FC-EB494BD78672}" type="pres">
      <dgm:prSet presAssocID="{6045E2B4-FA52-4A35-A7A5-1DEB380F5AE8}" presName="linNode" presStyleCnt="0"/>
      <dgm:spPr/>
    </dgm:pt>
    <dgm:pt modelId="{9D1BF4C5-AF10-4ED4-8EE5-27602794DBD5}" type="pres">
      <dgm:prSet presAssocID="{6045E2B4-FA52-4A35-A7A5-1DEB380F5AE8}" presName="parentText" presStyleLbl="node1" presStyleIdx="2" presStyleCnt="6">
        <dgm:presLayoutVars>
          <dgm:chMax val="1"/>
          <dgm:bulletEnabled val="1"/>
        </dgm:presLayoutVars>
      </dgm:prSet>
      <dgm:spPr/>
    </dgm:pt>
    <dgm:pt modelId="{A2CF9752-68F4-4A8F-840B-7D3782C3A182}" type="pres">
      <dgm:prSet presAssocID="{6045E2B4-FA52-4A35-A7A5-1DEB380F5AE8}" presName="descendantText" presStyleLbl="alignAccFollowNode1" presStyleIdx="2" presStyleCnt="6">
        <dgm:presLayoutVars>
          <dgm:bulletEnabled val="1"/>
        </dgm:presLayoutVars>
      </dgm:prSet>
      <dgm:spPr/>
    </dgm:pt>
    <dgm:pt modelId="{6465DEC5-16FA-4786-9ED9-64E505468668}" type="pres">
      <dgm:prSet presAssocID="{27F169DF-C1C1-40C8-8136-DEEB8E038686}" presName="sp" presStyleCnt="0"/>
      <dgm:spPr/>
    </dgm:pt>
    <dgm:pt modelId="{7FB048E3-ED46-468F-9F46-7D8297CE7C65}" type="pres">
      <dgm:prSet presAssocID="{BB03E30E-2DF1-490B-BF72-E9F521C89332}" presName="linNode" presStyleCnt="0"/>
      <dgm:spPr/>
    </dgm:pt>
    <dgm:pt modelId="{085DF9D0-597D-46A1-8CDD-F5CA98A2AABB}" type="pres">
      <dgm:prSet presAssocID="{BB03E30E-2DF1-490B-BF72-E9F521C89332}" presName="parentText" presStyleLbl="node1" presStyleIdx="3" presStyleCnt="6">
        <dgm:presLayoutVars>
          <dgm:chMax val="1"/>
          <dgm:bulletEnabled val="1"/>
        </dgm:presLayoutVars>
      </dgm:prSet>
      <dgm:spPr/>
    </dgm:pt>
    <dgm:pt modelId="{A8895F54-3290-482D-B90D-0EF4B0E0F1E9}" type="pres">
      <dgm:prSet presAssocID="{BB03E30E-2DF1-490B-BF72-E9F521C89332}" presName="descendantText" presStyleLbl="alignAccFollowNode1" presStyleIdx="3" presStyleCnt="6">
        <dgm:presLayoutVars>
          <dgm:bulletEnabled val="1"/>
        </dgm:presLayoutVars>
      </dgm:prSet>
      <dgm:spPr/>
    </dgm:pt>
    <dgm:pt modelId="{36A094CC-839E-452A-9784-BACD1689CB0E}" type="pres">
      <dgm:prSet presAssocID="{4D18891C-95B3-48D7-8B92-FEEA77C4B9DC}" presName="sp" presStyleCnt="0"/>
      <dgm:spPr/>
    </dgm:pt>
    <dgm:pt modelId="{37325379-B13F-4566-A09E-0C5D10D720AD}" type="pres">
      <dgm:prSet presAssocID="{76AB7F27-BA44-47A6-B228-8AABF0539057}" presName="linNode" presStyleCnt="0"/>
      <dgm:spPr/>
    </dgm:pt>
    <dgm:pt modelId="{C8822EC5-C5FE-4033-9E65-EFF460C1B965}" type="pres">
      <dgm:prSet presAssocID="{76AB7F27-BA44-47A6-B228-8AABF0539057}" presName="parentText" presStyleLbl="node1" presStyleIdx="4" presStyleCnt="6">
        <dgm:presLayoutVars>
          <dgm:chMax val="1"/>
          <dgm:bulletEnabled val="1"/>
        </dgm:presLayoutVars>
      </dgm:prSet>
      <dgm:spPr/>
    </dgm:pt>
    <dgm:pt modelId="{86EDA5FF-3F4F-4A8F-9605-CB59FB61F04E}" type="pres">
      <dgm:prSet presAssocID="{76AB7F27-BA44-47A6-B228-8AABF0539057}" presName="descendantText" presStyleLbl="alignAccFollowNode1" presStyleIdx="4" presStyleCnt="6">
        <dgm:presLayoutVars>
          <dgm:bulletEnabled val="1"/>
        </dgm:presLayoutVars>
      </dgm:prSet>
      <dgm:spPr/>
    </dgm:pt>
    <dgm:pt modelId="{7285C306-E512-41C0-B1C2-122048318263}" type="pres">
      <dgm:prSet presAssocID="{03FA3B79-7DA3-437A-BB18-16AB86A538A9}" presName="sp" presStyleCnt="0"/>
      <dgm:spPr/>
    </dgm:pt>
    <dgm:pt modelId="{80D71227-D05C-4383-BF06-3A7A0C500BF3}" type="pres">
      <dgm:prSet presAssocID="{D66FC328-3305-480E-AE10-C7328AC1B98C}" presName="linNode" presStyleCnt="0"/>
      <dgm:spPr/>
    </dgm:pt>
    <dgm:pt modelId="{D6469092-CFC1-43C6-B80F-34AC1FD9BB97}" type="pres">
      <dgm:prSet presAssocID="{D66FC328-3305-480E-AE10-C7328AC1B98C}" presName="parentText" presStyleLbl="node1" presStyleIdx="5" presStyleCnt="6">
        <dgm:presLayoutVars>
          <dgm:chMax val="1"/>
          <dgm:bulletEnabled val="1"/>
        </dgm:presLayoutVars>
      </dgm:prSet>
      <dgm:spPr/>
    </dgm:pt>
    <dgm:pt modelId="{EECD4C35-4F7F-4467-B2F7-9568C9BCEE74}" type="pres">
      <dgm:prSet presAssocID="{D66FC328-3305-480E-AE10-C7328AC1B98C}" presName="descendantText" presStyleLbl="alignAccFollowNode1" presStyleIdx="5" presStyleCnt="6">
        <dgm:presLayoutVars>
          <dgm:bulletEnabled val="1"/>
        </dgm:presLayoutVars>
      </dgm:prSet>
      <dgm:spPr/>
    </dgm:pt>
  </dgm:ptLst>
  <dgm:cxnLst>
    <dgm:cxn modelId="{04AA4121-43C9-419E-B7F5-CD3EE028C840}" srcId="{E2863914-B30D-4990-96D8-B274D885BBC9}" destId="{76AB7F27-BA44-47A6-B228-8AABF0539057}" srcOrd="4" destOrd="0" parTransId="{9B98E197-A7AC-410B-8E86-975FBC732DB2}" sibTransId="{03FA3B79-7DA3-437A-BB18-16AB86A538A9}"/>
    <dgm:cxn modelId="{6A29FF36-3B5A-45F7-8791-F1DFF031D7E8}" srcId="{E2863914-B30D-4990-96D8-B274D885BBC9}" destId="{7783F5C7-50AA-42B6-B420-5FDCB25F8C04}" srcOrd="0" destOrd="0" parTransId="{A7FB54D9-17DC-4007-9843-E8F0CF4DC4EF}" sibTransId="{BF17AD92-D7CE-40C4-B769-9E6B3C8EB6D5}"/>
    <dgm:cxn modelId="{ABAE465B-9A0D-493C-9347-39549DA0E2B7}" type="presOf" srcId="{BC2333A4-3854-4541-8CC7-D839AE739F2C}" destId="{A2CF9752-68F4-4A8F-840B-7D3782C3A182}" srcOrd="0" destOrd="0" presId="urn:microsoft.com/office/officeart/2005/8/layout/vList5"/>
    <dgm:cxn modelId="{0E1EC660-80EC-4CA2-828D-94C5F660D01E}" srcId="{E2863914-B30D-4990-96D8-B274D885BBC9}" destId="{BB03E30E-2DF1-490B-BF72-E9F521C89332}" srcOrd="3" destOrd="0" parTransId="{36EE2306-83AD-4ADE-9A5A-DE9689C2283E}" sibTransId="{4D18891C-95B3-48D7-8B92-FEEA77C4B9DC}"/>
    <dgm:cxn modelId="{D771C041-F8F6-46EA-846C-41BF04FEC58D}" srcId="{D66FC328-3305-480E-AE10-C7328AC1B98C}" destId="{D698E6DA-2B95-42F2-A974-E5BDF35EAE70}" srcOrd="0" destOrd="0" parTransId="{089F6103-1996-4D27-91B5-5054B4C0C251}" sibTransId="{218804AD-6AB6-4985-A1CC-297D737D1F4F}"/>
    <dgm:cxn modelId="{D89E5442-E551-4357-8586-CF8C69E1713D}" type="presOf" srcId="{E71A187A-B01F-4C03-BC14-1FD011721F06}" destId="{23D50DBB-F781-46C8-9FA4-2614E6D9BA85}" srcOrd="0" destOrd="0" presId="urn:microsoft.com/office/officeart/2005/8/layout/vList5"/>
    <dgm:cxn modelId="{194F8566-034D-4FEF-B023-9B403087C845}" type="presOf" srcId="{7783F5C7-50AA-42B6-B420-5FDCB25F8C04}" destId="{086AC8E5-8CC1-46DD-BF3C-5E69295216CF}" srcOrd="0" destOrd="0" presId="urn:microsoft.com/office/officeart/2005/8/layout/vList5"/>
    <dgm:cxn modelId="{15478D66-5D60-4F68-8C21-8F39D6A43CFF}" srcId="{E2863914-B30D-4990-96D8-B274D885BBC9}" destId="{15787F41-819F-4E54-A50A-19B68B89EE90}" srcOrd="1" destOrd="0" parTransId="{D014ADBD-6251-461C-AC1F-14175C6B7F24}" sibTransId="{A5AB65BF-0A9A-42F7-A926-AAD4C6CD0ACE}"/>
    <dgm:cxn modelId="{57551E4A-2C48-4AB9-A18C-BE507FF8FDDE}" srcId="{76AB7F27-BA44-47A6-B228-8AABF0539057}" destId="{1F776D9D-AC7B-4677-B398-30D3C1BA3C4E}" srcOrd="0" destOrd="0" parTransId="{A96A72E5-003D-470A-8EDE-C8E5D285AC10}" sibTransId="{8CACCDA3-E733-4BD7-8138-CAC0DAA44CF1}"/>
    <dgm:cxn modelId="{34D7A06E-2DC5-4517-8C6F-BC7DB4042B42}" type="presOf" srcId="{BB03E30E-2DF1-490B-BF72-E9F521C89332}" destId="{085DF9D0-597D-46A1-8CDD-F5CA98A2AABB}" srcOrd="0" destOrd="0" presId="urn:microsoft.com/office/officeart/2005/8/layout/vList5"/>
    <dgm:cxn modelId="{5D386059-9851-4B5A-8CD4-F8FC08A07872}" type="presOf" srcId="{E2863914-B30D-4990-96D8-B274D885BBC9}" destId="{B663D85C-0B31-4D3F-9A45-79C41823C2EB}" srcOrd="0" destOrd="0" presId="urn:microsoft.com/office/officeart/2005/8/layout/vList5"/>
    <dgm:cxn modelId="{834B8881-4F4B-4C09-BA82-9FCDCE5AA1F8}" srcId="{BB03E30E-2DF1-490B-BF72-E9F521C89332}" destId="{C50ACDF0-F3CE-4AE4-B62C-9395080CB42E}" srcOrd="0" destOrd="0" parTransId="{FB5139D3-7C0F-4C15-AC5A-27224BB59149}" sibTransId="{BB066BE2-22D2-4370-9407-A69C752E0678}"/>
    <dgm:cxn modelId="{ACDC3582-AF3B-4F5D-9C12-980B78AE3A8A}" type="presOf" srcId="{15787F41-819F-4E54-A50A-19B68B89EE90}" destId="{BE7858EA-DBBD-47AD-88CB-A6D0D1691AD2}" srcOrd="0" destOrd="0" presId="urn:microsoft.com/office/officeart/2005/8/layout/vList5"/>
    <dgm:cxn modelId="{E5A1DE9A-A260-4ED4-86C5-C9D7F22A9942}" type="presOf" srcId="{1F776D9D-AC7B-4677-B398-30D3C1BA3C4E}" destId="{86EDA5FF-3F4F-4A8F-9605-CB59FB61F04E}" srcOrd="0" destOrd="0" presId="urn:microsoft.com/office/officeart/2005/8/layout/vList5"/>
    <dgm:cxn modelId="{2CFA8BB4-371A-4740-9153-BDB431CE178C}" srcId="{6045E2B4-FA52-4A35-A7A5-1DEB380F5AE8}" destId="{BC2333A4-3854-4541-8CC7-D839AE739F2C}" srcOrd="0" destOrd="0" parTransId="{E530552B-FAA4-4979-AC1E-F84CCD17410A}" sibTransId="{73973FA4-24BB-4BE5-80C4-2E57BA75A1F5}"/>
    <dgm:cxn modelId="{EE34B2BD-4673-440A-BD01-E08161EFF855}" type="presOf" srcId="{729869E2-9913-464E-A8F5-EA817792872A}" destId="{FEEC2A48-341B-4780-B30D-EAA426E3B1A7}" srcOrd="0" destOrd="0" presId="urn:microsoft.com/office/officeart/2005/8/layout/vList5"/>
    <dgm:cxn modelId="{F93B33C4-2B92-4660-B5AD-C0EB034A6EB9}" srcId="{E2863914-B30D-4990-96D8-B274D885BBC9}" destId="{D66FC328-3305-480E-AE10-C7328AC1B98C}" srcOrd="5" destOrd="0" parTransId="{6ECECCAA-211A-4353-8438-78CB37DF5844}" sibTransId="{2F83692A-6292-442C-9447-7C499D377D5F}"/>
    <dgm:cxn modelId="{C78CEFCA-C493-4064-BEF9-69D664752248}" srcId="{15787F41-819F-4E54-A50A-19B68B89EE90}" destId="{E71A187A-B01F-4C03-BC14-1FD011721F06}" srcOrd="0" destOrd="0" parTransId="{083A3377-2273-4FF2-B4E4-18444AE5D784}" sibTransId="{1B7535DF-B78F-424C-8D68-18F9C94CD642}"/>
    <dgm:cxn modelId="{62128ECC-E6BC-474D-BB59-192C0A41DD10}" srcId="{E2863914-B30D-4990-96D8-B274D885BBC9}" destId="{6045E2B4-FA52-4A35-A7A5-1DEB380F5AE8}" srcOrd="2" destOrd="0" parTransId="{CB5691E7-8B46-4CD4-A295-FA575F6007A8}" sibTransId="{27F169DF-C1C1-40C8-8136-DEEB8E038686}"/>
    <dgm:cxn modelId="{7DA3EDDC-28F9-4919-A26E-85C2119E9B95}" type="presOf" srcId="{D66FC328-3305-480E-AE10-C7328AC1B98C}" destId="{D6469092-CFC1-43C6-B80F-34AC1FD9BB97}" srcOrd="0" destOrd="0" presId="urn:microsoft.com/office/officeart/2005/8/layout/vList5"/>
    <dgm:cxn modelId="{4386FDDE-B834-4ADF-A5F4-B367D6FE2A3E}" type="presOf" srcId="{C50ACDF0-F3CE-4AE4-B62C-9395080CB42E}" destId="{A8895F54-3290-482D-B90D-0EF4B0E0F1E9}" srcOrd="0" destOrd="0" presId="urn:microsoft.com/office/officeart/2005/8/layout/vList5"/>
    <dgm:cxn modelId="{89B8A7E3-BCA4-4BF1-BDC1-F681C4A9BB8C}" type="presOf" srcId="{D698E6DA-2B95-42F2-A974-E5BDF35EAE70}" destId="{EECD4C35-4F7F-4467-B2F7-9568C9BCEE74}" srcOrd="0" destOrd="0" presId="urn:microsoft.com/office/officeart/2005/8/layout/vList5"/>
    <dgm:cxn modelId="{7C44B8E8-E26D-4259-B016-4692806A0792}" type="presOf" srcId="{76AB7F27-BA44-47A6-B228-8AABF0539057}" destId="{C8822EC5-C5FE-4033-9E65-EFF460C1B965}" srcOrd="0" destOrd="0" presId="urn:microsoft.com/office/officeart/2005/8/layout/vList5"/>
    <dgm:cxn modelId="{3EEB56F4-8228-4354-9EE2-332CB8EF5426}" type="presOf" srcId="{6045E2B4-FA52-4A35-A7A5-1DEB380F5AE8}" destId="{9D1BF4C5-AF10-4ED4-8EE5-27602794DBD5}" srcOrd="0" destOrd="0" presId="urn:microsoft.com/office/officeart/2005/8/layout/vList5"/>
    <dgm:cxn modelId="{9A6487FD-EFEB-4D83-B5FF-D2B9F92A304A}" srcId="{7783F5C7-50AA-42B6-B420-5FDCB25F8C04}" destId="{729869E2-9913-464E-A8F5-EA817792872A}" srcOrd="0" destOrd="0" parTransId="{05AAED1C-F570-40CC-821A-52480898E774}" sibTransId="{70079912-4A78-4381-A030-7B82C7EB8031}"/>
    <dgm:cxn modelId="{08A8F103-483C-4778-8C1A-E8352E3DE9E4}" type="presParOf" srcId="{B663D85C-0B31-4D3F-9A45-79C41823C2EB}" destId="{48DF3BAD-EAEC-40E7-8795-6FD73EDFEA80}" srcOrd="0" destOrd="0" presId="urn:microsoft.com/office/officeart/2005/8/layout/vList5"/>
    <dgm:cxn modelId="{B7E7767D-0C79-4692-A8B4-4ED87E17CA48}" type="presParOf" srcId="{48DF3BAD-EAEC-40E7-8795-6FD73EDFEA80}" destId="{086AC8E5-8CC1-46DD-BF3C-5E69295216CF}" srcOrd="0" destOrd="0" presId="urn:microsoft.com/office/officeart/2005/8/layout/vList5"/>
    <dgm:cxn modelId="{3173B3CB-D624-4C46-A723-C814797F5A62}" type="presParOf" srcId="{48DF3BAD-EAEC-40E7-8795-6FD73EDFEA80}" destId="{FEEC2A48-341B-4780-B30D-EAA426E3B1A7}" srcOrd="1" destOrd="0" presId="urn:microsoft.com/office/officeart/2005/8/layout/vList5"/>
    <dgm:cxn modelId="{51F959F7-1825-4F4B-8A89-DFC9B95D53A1}" type="presParOf" srcId="{B663D85C-0B31-4D3F-9A45-79C41823C2EB}" destId="{84D45695-11D4-4033-B529-06D243AB0920}" srcOrd="1" destOrd="0" presId="urn:microsoft.com/office/officeart/2005/8/layout/vList5"/>
    <dgm:cxn modelId="{E3DF2989-C712-4B21-AABA-9EEF15FB8540}" type="presParOf" srcId="{B663D85C-0B31-4D3F-9A45-79C41823C2EB}" destId="{31849DE7-E223-4FF5-841F-CD1032B27EBD}" srcOrd="2" destOrd="0" presId="urn:microsoft.com/office/officeart/2005/8/layout/vList5"/>
    <dgm:cxn modelId="{01342D9F-0879-41B9-A8EC-5A2EEA1C8FF6}" type="presParOf" srcId="{31849DE7-E223-4FF5-841F-CD1032B27EBD}" destId="{BE7858EA-DBBD-47AD-88CB-A6D0D1691AD2}" srcOrd="0" destOrd="0" presId="urn:microsoft.com/office/officeart/2005/8/layout/vList5"/>
    <dgm:cxn modelId="{B65BE699-9C51-482D-B5B0-0159FFF8179A}" type="presParOf" srcId="{31849DE7-E223-4FF5-841F-CD1032B27EBD}" destId="{23D50DBB-F781-46C8-9FA4-2614E6D9BA85}" srcOrd="1" destOrd="0" presId="urn:microsoft.com/office/officeart/2005/8/layout/vList5"/>
    <dgm:cxn modelId="{1EF092AE-8D82-453E-B1E2-6F9E6BB72F36}" type="presParOf" srcId="{B663D85C-0B31-4D3F-9A45-79C41823C2EB}" destId="{16347F94-178E-4919-8824-14FBDA192954}" srcOrd="3" destOrd="0" presId="urn:microsoft.com/office/officeart/2005/8/layout/vList5"/>
    <dgm:cxn modelId="{4875F59C-60DC-46C8-8A55-9A77FC62A111}" type="presParOf" srcId="{B663D85C-0B31-4D3F-9A45-79C41823C2EB}" destId="{41A83F6E-DA0A-4835-89FC-EB494BD78672}" srcOrd="4" destOrd="0" presId="urn:microsoft.com/office/officeart/2005/8/layout/vList5"/>
    <dgm:cxn modelId="{C7D5AD7C-596E-4A70-ACD4-29E503A148E8}" type="presParOf" srcId="{41A83F6E-DA0A-4835-89FC-EB494BD78672}" destId="{9D1BF4C5-AF10-4ED4-8EE5-27602794DBD5}" srcOrd="0" destOrd="0" presId="urn:microsoft.com/office/officeart/2005/8/layout/vList5"/>
    <dgm:cxn modelId="{5F67D13C-0B59-47D4-845B-14C9B4D3153A}" type="presParOf" srcId="{41A83F6E-DA0A-4835-89FC-EB494BD78672}" destId="{A2CF9752-68F4-4A8F-840B-7D3782C3A182}" srcOrd="1" destOrd="0" presId="urn:microsoft.com/office/officeart/2005/8/layout/vList5"/>
    <dgm:cxn modelId="{1D6A580D-B465-4020-A355-C1E1422EE6CC}" type="presParOf" srcId="{B663D85C-0B31-4D3F-9A45-79C41823C2EB}" destId="{6465DEC5-16FA-4786-9ED9-64E505468668}" srcOrd="5" destOrd="0" presId="urn:microsoft.com/office/officeart/2005/8/layout/vList5"/>
    <dgm:cxn modelId="{6702563B-AD5C-4DD8-867F-2F1E824E4216}" type="presParOf" srcId="{B663D85C-0B31-4D3F-9A45-79C41823C2EB}" destId="{7FB048E3-ED46-468F-9F46-7D8297CE7C65}" srcOrd="6" destOrd="0" presId="urn:microsoft.com/office/officeart/2005/8/layout/vList5"/>
    <dgm:cxn modelId="{0DB1D01F-7BD4-401D-901E-EAD34FF1A98F}" type="presParOf" srcId="{7FB048E3-ED46-468F-9F46-7D8297CE7C65}" destId="{085DF9D0-597D-46A1-8CDD-F5CA98A2AABB}" srcOrd="0" destOrd="0" presId="urn:microsoft.com/office/officeart/2005/8/layout/vList5"/>
    <dgm:cxn modelId="{25336A3A-4C00-48DA-88C5-DEC7AB57B950}" type="presParOf" srcId="{7FB048E3-ED46-468F-9F46-7D8297CE7C65}" destId="{A8895F54-3290-482D-B90D-0EF4B0E0F1E9}" srcOrd="1" destOrd="0" presId="urn:microsoft.com/office/officeart/2005/8/layout/vList5"/>
    <dgm:cxn modelId="{CC4B005E-2A77-43C6-A9F4-BC90ECEAB4CC}" type="presParOf" srcId="{B663D85C-0B31-4D3F-9A45-79C41823C2EB}" destId="{36A094CC-839E-452A-9784-BACD1689CB0E}" srcOrd="7" destOrd="0" presId="urn:microsoft.com/office/officeart/2005/8/layout/vList5"/>
    <dgm:cxn modelId="{2A8F4114-0082-4AF3-8E9B-54DFA2EB09B7}" type="presParOf" srcId="{B663D85C-0B31-4D3F-9A45-79C41823C2EB}" destId="{37325379-B13F-4566-A09E-0C5D10D720AD}" srcOrd="8" destOrd="0" presId="urn:microsoft.com/office/officeart/2005/8/layout/vList5"/>
    <dgm:cxn modelId="{055282E5-292F-49DB-87B7-27A8F55DDA52}" type="presParOf" srcId="{37325379-B13F-4566-A09E-0C5D10D720AD}" destId="{C8822EC5-C5FE-4033-9E65-EFF460C1B965}" srcOrd="0" destOrd="0" presId="urn:microsoft.com/office/officeart/2005/8/layout/vList5"/>
    <dgm:cxn modelId="{0C309B02-7F8E-4FD3-B90F-4B48C21EC9D7}" type="presParOf" srcId="{37325379-B13F-4566-A09E-0C5D10D720AD}" destId="{86EDA5FF-3F4F-4A8F-9605-CB59FB61F04E}" srcOrd="1" destOrd="0" presId="urn:microsoft.com/office/officeart/2005/8/layout/vList5"/>
    <dgm:cxn modelId="{2E17A4D3-3CC7-46A3-949C-F8A2AA172A35}" type="presParOf" srcId="{B663D85C-0B31-4D3F-9A45-79C41823C2EB}" destId="{7285C306-E512-41C0-B1C2-122048318263}" srcOrd="9" destOrd="0" presId="urn:microsoft.com/office/officeart/2005/8/layout/vList5"/>
    <dgm:cxn modelId="{2B045072-B473-4CBD-9555-AB1563E41B92}" type="presParOf" srcId="{B663D85C-0B31-4D3F-9A45-79C41823C2EB}" destId="{80D71227-D05C-4383-BF06-3A7A0C500BF3}" srcOrd="10" destOrd="0" presId="urn:microsoft.com/office/officeart/2005/8/layout/vList5"/>
    <dgm:cxn modelId="{75B6E2D4-6F64-4745-93C2-3285E922A123}" type="presParOf" srcId="{80D71227-D05C-4383-BF06-3A7A0C500BF3}" destId="{D6469092-CFC1-43C6-B80F-34AC1FD9BB97}" srcOrd="0" destOrd="0" presId="urn:microsoft.com/office/officeart/2005/8/layout/vList5"/>
    <dgm:cxn modelId="{65531A5B-D01C-4BD8-8FA2-0EEB03AAD32B}" type="presParOf" srcId="{80D71227-D05C-4383-BF06-3A7A0C500BF3}" destId="{EECD4C35-4F7F-4467-B2F7-9568C9BCEE7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2863914-B30D-4990-96D8-B274D885BBC9}"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s-CO"/>
        </a:p>
      </dgm:t>
    </dgm:pt>
    <dgm:pt modelId="{7783F5C7-50AA-42B6-B420-5FDCB25F8C04}">
      <dgm:prSet custT="1"/>
      <dgm:spPr/>
      <dgm:t>
        <a:bodyPr/>
        <a:lstStyle/>
        <a:p>
          <a:r>
            <a:rPr lang="es-ES" sz="1800" b="1" i="0" dirty="0"/>
            <a:t>Conversión</a:t>
          </a:r>
          <a:endParaRPr lang="es-CO" sz="1800" b="1" dirty="0"/>
        </a:p>
      </dgm:t>
    </dgm:pt>
    <dgm:pt modelId="{A7FB54D9-17DC-4007-9843-E8F0CF4DC4EF}" type="parTrans" cxnId="{6A29FF36-3B5A-45F7-8791-F1DFF031D7E8}">
      <dgm:prSet/>
      <dgm:spPr/>
      <dgm:t>
        <a:bodyPr/>
        <a:lstStyle/>
        <a:p>
          <a:endParaRPr lang="es-CO" sz="1400"/>
        </a:p>
      </dgm:t>
    </dgm:pt>
    <dgm:pt modelId="{BF17AD92-D7CE-40C4-B769-9E6B3C8EB6D5}" type="sibTrans" cxnId="{6A29FF36-3B5A-45F7-8791-F1DFF031D7E8}">
      <dgm:prSet/>
      <dgm:spPr/>
      <dgm:t>
        <a:bodyPr/>
        <a:lstStyle/>
        <a:p>
          <a:endParaRPr lang="es-CO" sz="1400"/>
        </a:p>
      </dgm:t>
    </dgm:pt>
    <dgm:pt modelId="{15787F41-819F-4E54-A50A-19B68B89EE90}">
      <dgm:prSet custT="1"/>
      <dgm:spPr/>
      <dgm:t>
        <a:bodyPr/>
        <a:lstStyle/>
        <a:p>
          <a:r>
            <a:rPr lang="es-ES" sz="1800" b="1" i="0" dirty="0"/>
            <a:t>Respuesta a Decisiones</a:t>
          </a:r>
          <a:endParaRPr lang="es-CO" sz="1800" b="1" dirty="0"/>
        </a:p>
      </dgm:t>
    </dgm:pt>
    <dgm:pt modelId="{D014ADBD-6251-461C-AC1F-14175C6B7F24}" type="parTrans" cxnId="{15478D66-5D60-4F68-8C21-8F39D6A43CFF}">
      <dgm:prSet/>
      <dgm:spPr/>
      <dgm:t>
        <a:bodyPr/>
        <a:lstStyle/>
        <a:p>
          <a:endParaRPr lang="es-CO" sz="1400"/>
        </a:p>
      </dgm:t>
    </dgm:pt>
    <dgm:pt modelId="{A5AB65BF-0A9A-42F7-A926-AAD4C6CD0ACE}" type="sibTrans" cxnId="{15478D66-5D60-4F68-8C21-8F39D6A43CFF}">
      <dgm:prSet/>
      <dgm:spPr/>
      <dgm:t>
        <a:bodyPr/>
        <a:lstStyle/>
        <a:p>
          <a:endParaRPr lang="es-CO" sz="1400"/>
        </a:p>
      </dgm:t>
    </dgm:pt>
    <dgm:pt modelId="{6045E2B4-FA52-4A35-A7A5-1DEB380F5AE8}">
      <dgm:prSet custT="1"/>
      <dgm:spPr/>
      <dgm:t>
        <a:bodyPr/>
        <a:lstStyle/>
        <a:p>
          <a:r>
            <a:rPr lang="es-ES" sz="1800" b="1" i="0" dirty="0"/>
            <a:t>Satisfacción del Cliente</a:t>
          </a:r>
          <a:endParaRPr lang="es-CO" sz="1800" b="1" dirty="0"/>
        </a:p>
      </dgm:t>
    </dgm:pt>
    <dgm:pt modelId="{CB5691E7-8B46-4CD4-A295-FA575F6007A8}" type="parTrans" cxnId="{62128ECC-E6BC-474D-BB59-192C0A41DD10}">
      <dgm:prSet/>
      <dgm:spPr/>
      <dgm:t>
        <a:bodyPr/>
        <a:lstStyle/>
        <a:p>
          <a:endParaRPr lang="es-CO" sz="1400"/>
        </a:p>
      </dgm:t>
    </dgm:pt>
    <dgm:pt modelId="{27F169DF-C1C1-40C8-8136-DEEB8E038686}" type="sibTrans" cxnId="{62128ECC-E6BC-474D-BB59-192C0A41DD10}">
      <dgm:prSet/>
      <dgm:spPr/>
      <dgm:t>
        <a:bodyPr/>
        <a:lstStyle/>
        <a:p>
          <a:endParaRPr lang="es-CO" sz="1400"/>
        </a:p>
      </dgm:t>
    </dgm:pt>
    <dgm:pt modelId="{BB03E30E-2DF1-490B-BF72-E9F521C89332}">
      <dgm:prSet custT="1"/>
      <dgm:spPr/>
      <dgm:t>
        <a:bodyPr/>
        <a:lstStyle/>
        <a:p>
          <a:r>
            <a:rPr lang="es-ES" sz="1800" b="1" i="0" dirty="0"/>
            <a:t>Retorno sobre la Inversión</a:t>
          </a:r>
          <a:endParaRPr lang="es-CO" sz="1800" b="1" dirty="0"/>
        </a:p>
      </dgm:t>
    </dgm:pt>
    <dgm:pt modelId="{36EE2306-83AD-4ADE-9A5A-DE9689C2283E}" type="parTrans" cxnId="{0E1EC660-80EC-4CA2-828D-94C5F660D01E}">
      <dgm:prSet/>
      <dgm:spPr/>
      <dgm:t>
        <a:bodyPr/>
        <a:lstStyle/>
        <a:p>
          <a:endParaRPr lang="es-CO" sz="1400"/>
        </a:p>
      </dgm:t>
    </dgm:pt>
    <dgm:pt modelId="{4D18891C-95B3-48D7-8B92-FEEA77C4B9DC}" type="sibTrans" cxnId="{0E1EC660-80EC-4CA2-828D-94C5F660D01E}">
      <dgm:prSet/>
      <dgm:spPr/>
      <dgm:t>
        <a:bodyPr/>
        <a:lstStyle/>
        <a:p>
          <a:endParaRPr lang="es-CO" sz="1400"/>
        </a:p>
      </dgm:t>
    </dgm:pt>
    <dgm:pt modelId="{76AB7F27-BA44-47A6-B228-8AABF0539057}">
      <dgm:prSet custT="1"/>
      <dgm:spPr/>
      <dgm:t>
        <a:bodyPr/>
        <a:lstStyle/>
        <a:p>
          <a:r>
            <a:rPr lang="es-ES" sz="1800" b="1" i="0" dirty="0"/>
            <a:t>Calidad de los Datos</a:t>
          </a:r>
          <a:endParaRPr lang="es-CO" sz="1800" b="1" dirty="0"/>
        </a:p>
      </dgm:t>
    </dgm:pt>
    <dgm:pt modelId="{9B98E197-A7AC-410B-8E86-975FBC732DB2}" type="parTrans" cxnId="{04AA4121-43C9-419E-B7F5-CD3EE028C840}">
      <dgm:prSet/>
      <dgm:spPr/>
      <dgm:t>
        <a:bodyPr/>
        <a:lstStyle/>
        <a:p>
          <a:endParaRPr lang="es-CO" sz="1400"/>
        </a:p>
      </dgm:t>
    </dgm:pt>
    <dgm:pt modelId="{03FA3B79-7DA3-437A-BB18-16AB86A538A9}" type="sibTrans" cxnId="{04AA4121-43C9-419E-B7F5-CD3EE028C840}">
      <dgm:prSet/>
      <dgm:spPr/>
      <dgm:t>
        <a:bodyPr/>
        <a:lstStyle/>
        <a:p>
          <a:endParaRPr lang="es-CO" sz="1400"/>
        </a:p>
      </dgm:t>
    </dgm:pt>
    <dgm:pt modelId="{D66FC328-3305-480E-AE10-C7328AC1B98C}">
      <dgm:prSet custT="1"/>
      <dgm:spPr/>
      <dgm:t>
        <a:bodyPr/>
        <a:lstStyle/>
        <a:p>
          <a:r>
            <a:rPr lang="es-ES" sz="1800" b="1" i="0" dirty="0"/>
            <a:t>Adopción de Nuevas Estrategias</a:t>
          </a:r>
          <a:endParaRPr lang="es-CO" sz="1800" b="1" dirty="0"/>
        </a:p>
      </dgm:t>
    </dgm:pt>
    <dgm:pt modelId="{6ECECCAA-211A-4353-8438-78CB37DF5844}" type="parTrans" cxnId="{F93B33C4-2B92-4660-B5AD-C0EB034A6EB9}">
      <dgm:prSet/>
      <dgm:spPr/>
      <dgm:t>
        <a:bodyPr/>
        <a:lstStyle/>
        <a:p>
          <a:endParaRPr lang="es-CO" sz="1400"/>
        </a:p>
      </dgm:t>
    </dgm:pt>
    <dgm:pt modelId="{2F83692A-6292-442C-9447-7C499D377D5F}" type="sibTrans" cxnId="{F93B33C4-2B92-4660-B5AD-C0EB034A6EB9}">
      <dgm:prSet/>
      <dgm:spPr/>
      <dgm:t>
        <a:bodyPr/>
        <a:lstStyle/>
        <a:p>
          <a:endParaRPr lang="es-CO" sz="1400"/>
        </a:p>
      </dgm:t>
    </dgm:pt>
    <dgm:pt modelId="{B663D85C-0B31-4D3F-9A45-79C41823C2EB}" type="pres">
      <dgm:prSet presAssocID="{E2863914-B30D-4990-96D8-B274D885BBC9}" presName="Name0" presStyleCnt="0">
        <dgm:presLayoutVars>
          <dgm:dir/>
          <dgm:animLvl val="lvl"/>
          <dgm:resizeHandles val="exact"/>
        </dgm:presLayoutVars>
      </dgm:prSet>
      <dgm:spPr/>
    </dgm:pt>
    <dgm:pt modelId="{48DF3BAD-EAEC-40E7-8795-6FD73EDFEA80}" type="pres">
      <dgm:prSet presAssocID="{7783F5C7-50AA-42B6-B420-5FDCB25F8C04}" presName="linNode" presStyleCnt="0"/>
      <dgm:spPr/>
    </dgm:pt>
    <dgm:pt modelId="{086AC8E5-8CC1-46DD-BF3C-5E69295216CF}" type="pres">
      <dgm:prSet presAssocID="{7783F5C7-50AA-42B6-B420-5FDCB25F8C04}" presName="parentText" presStyleLbl="node1" presStyleIdx="0" presStyleCnt="6" custLinFactNeighborX="-1704" custLinFactNeighborY="-172">
        <dgm:presLayoutVars>
          <dgm:chMax val="1"/>
          <dgm:bulletEnabled val="1"/>
        </dgm:presLayoutVars>
      </dgm:prSet>
      <dgm:spPr/>
    </dgm:pt>
    <dgm:pt modelId="{84D45695-11D4-4033-B529-06D243AB0920}" type="pres">
      <dgm:prSet presAssocID="{BF17AD92-D7CE-40C4-B769-9E6B3C8EB6D5}" presName="sp" presStyleCnt="0"/>
      <dgm:spPr/>
    </dgm:pt>
    <dgm:pt modelId="{31849DE7-E223-4FF5-841F-CD1032B27EBD}" type="pres">
      <dgm:prSet presAssocID="{15787F41-819F-4E54-A50A-19B68B89EE90}" presName="linNode" presStyleCnt="0"/>
      <dgm:spPr/>
    </dgm:pt>
    <dgm:pt modelId="{BE7858EA-DBBD-47AD-88CB-A6D0D1691AD2}" type="pres">
      <dgm:prSet presAssocID="{15787F41-819F-4E54-A50A-19B68B89EE90}" presName="parentText" presStyleLbl="node1" presStyleIdx="1" presStyleCnt="6" custLinFactNeighborX="-1573">
        <dgm:presLayoutVars>
          <dgm:chMax val="1"/>
          <dgm:bulletEnabled val="1"/>
        </dgm:presLayoutVars>
      </dgm:prSet>
      <dgm:spPr/>
    </dgm:pt>
    <dgm:pt modelId="{16347F94-178E-4919-8824-14FBDA192954}" type="pres">
      <dgm:prSet presAssocID="{A5AB65BF-0A9A-42F7-A926-AAD4C6CD0ACE}" presName="sp" presStyleCnt="0"/>
      <dgm:spPr/>
    </dgm:pt>
    <dgm:pt modelId="{41A83F6E-DA0A-4835-89FC-EB494BD78672}" type="pres">
      <dgm:prSet presAssocID="{6045E2B4-FA52-4A35-A7A5-1DEB380F5AE8}" presName="linNode" presStyleCnt="0"/>
      <dgm:spPr/>
    </dgm:pt>
    <dgm:pt modelId="{9D1BF4C5-AF10-4ED4-8EE5-27602794DBD5}" type="pres">
      <dgm:prSet presAssocID="{6045E2B4-FA52-4A35-A7A5-1DEB380F5AE8}" presName="parentText" presStyleLbl="node1" presStyleIdx="2" presStyleCnt="6" custLinFactNeighborX="-1573">
        <dgm:presLayoutVars>
          <dgm:chMax val="1"/>
          <dgm:bulletEnabled val="1"/>
        </dgm:presLayoutVars>
      </dgm:prSet>
      <dgm:spPr/>
    </dgm:pt>
    <dgm:pt modelId="{6465DEC5-16FA-4786-9ED9-64E505468668}" type="pres">
      <dgm:prSet presAssocID="{27F169DF-C1C1-40C8-8136-DEEB8E038686}" presName="sp" presStyleCnt="0"/>
      <dgm:spPr/>
    </dgm:pt>
    <dgm:pt modelId="{7FB048E3-ED46-468F-9F46-7D8297CE7C65}" type="pres">
      <dgm:prSet presAssocID="{BB03E30E-2DF1-490B-BF72-E9F521C89332}" presName="linNode" presStyleCnt="0"/>
      <dgm:spPr/>
    </dgm:pt>
    <dgm:pt modelId="{085DF9D0-597D-46A1-8CDD-F5CA98A2AABB}" type="pres">
      <dgm:prSet presAssocID="{BB03E30E-2DF1-490B-BF72-E9F521C89332}" presName="parentText" presStyleLbl="node1" presStyleIdx="3" presStyleCnt="6" custLinFactNeighborX="-1573">
        <dgm:presLayoutVars>
          <dgm:chMax val="1"/>
          <dgm:bulletEnabled val="1"/>
        </dgm:presLayoutVars>
      </dgm:prSet>
      <dgm:spPr/>
    </dgm:pt>
    <dgm:pt modelId="{36A094CC-839E-452A-9784-BACD1689CB0E}" type="pres">
      <dgm:prSet presAssocID="{4D18891C-95B3-48D7-8B92-FEEA77C4B9DC}" presName="sp" presStyleCnt="0"/>
      <dgm:spPr/>
    </dgm:pt>
    <dgm:pt modelId="{37325379-B13F-4566-A09E-0C5D10D720AD}" type="pres">
      <dgm:prSet presAssocID="{76AB7F27-BA44-47A6-B228-8AABF0539057}" presName="linNode" presStyleCnt="0"/>
      <dgm:spPr/>
    </dgm:pt>
    <dgm:pt modelId="{C8822EC5-C5FE-4033-9E65-EFF460C1B965}" type="pres">
      <dgm:prSet presAssocID="{76AB7F27-BA44-47A6-B228-8AABF0539057}" presName="parentText" presStyleLbl="node1" presStyleIdx="4" presStyleCnt="6" custLinFactNeighborX="-1573">
        <dgm:presLayoutVars>
          <dgm:chMax val="1"/>
          <dgm:bulletEnabled val="1"/>
        </dgm:presLayoutVars>
      </dgm:prSet>
      <dgm:spPr/>
    </dgm:pt>
    <dgm:pt modelId="{7285C306-E512-41C0-B1C2-122048318263}" type="pres">
      <dgm:prSet presAssocID="{03FA3B79-7DA3-437A-BB18-16AB86A538A9}" presName="sp" presStyleCnt="0"/>
      <dgm:spPr/>
    </dgm:pt>
    <dgm:pt modelId="{80D71227-D05C-4383-BF06-3A7A0C500BF3}" type="pres">
      <dgm:prSet presAssocID="{D66FC328-3305-480E-AE10-C7328AC1B98C}" presName="linNode" presStyleCnt="0"/>
      <dgm:spPr/>
    </dgm:pt>
    <dgm:pt modelId="{D6469092-CFC1-43C6-B80F-34AC1FD9BB97}" type="pres">
      <dgm:prSet presAssocID="{D66FC328-3305-480E-AE10-C7328AC1B98C}" presName="parentText" presStyleLbl="node1" presStyleIdx="5" presStyleCnt="6">
        <dgm:presLayoutVars>
          <dgm:chMax val="1"/>
          <dgm:bulletEnabled val="1"/>
        </dgm:presLayoutVars>
      </dgm:prSet>
      <dgm:spPr/>
    </dgm:pt>
  </dgm:ptLst>
  <dgm:cxnLst>
    <dgm:cxn modelId="{04AA4121-43C9-419E-B7F5-CD3EE028C840}" srcId="{E2863914-B30D-4990-96D8-B274D885BBC9}" destId="{76AB7F27-BA44-47A6-B228-8AABF0539057}" srcOrd="4" destOrd="0" parTransId="{9B98E197-A7AC-410B-8E86-975FBC732DB2}" sibTransId="{03FA3B79-7DA3-437A-BB18-16AB86A538A9}"/>
    <dgm:cxn modelId="{6A29FF36-3B5A-45F7-8791-F1DFF031D7E8}" srcId="{E2863914-B30D-4990-96D8-B274D885BBC9}" destId="{7783F5C7-50AA-42B6-B420-5FDCB25F8C04}" srcOrd="0" destOrd="0" parTransId="{A7FB54D9-17DC-4007-9843-E8F0CF4DC4EF}" sibTransId="{BF17AD92-D7CE-40C4-B769-9E6B3C8EB6D5}"/>
    <dgm:cxn modelId="{0E1EC660-80EC-4CA2-828D-94C5F660D01E}" srcId="{E2863914-B30D-4990-96D8-B274D885BBC9}" destId="{BB03E30E-2DF1-490B-BF72-E9F521C89332}" srcOrd="3" destOrd="0" parTransId="{36EE2306-83AD-4ADE-9A5A-DE9689C2283E}" sibTransId="{4D18891C-95B3-48D7-8B92-FEEA77C4B9DC}"/>
    <dgm:cxn modelId="{194F8566-034D-4FEF-B023-9B403087C845}" type="presOf" srcId="{7783F5C7-50AA-42B6-B420-5FDCB25F8C04}" destId="{086AC8E5-8CC1-46DD-BF3C-5E69295216CF}" srcOrd="0" destOrd="0" presId="urn:microsoft.com/office/officeart/2005/8/layout/vList5"/>
    <dgm:cxn modelId="{15478D66-5D60-4F68-8C21-8F39D6A43CFF}" srcId="{E2863914-B30D-4990-96D8-B274D885BBC9}" destId="{15787F41-819F-4E54-A50A-19B68B89EE90}" srcOrd="1" destOrd="0" parTransId="{D014ADBD-6251-461C-AC1F-14175C6B7F24}" sibTransId="{A5AB65BF-0A9A-42F7-A926-AAD4C6CD0ACE}"/>
    <dgm:cxn modelId="{34D7A06E-2DC5-4517-8C6F-BC7DB4042B42}" type="presOf" srcId="{BB03E30E-2DF1-490B-BF72-E9F521C89332}" destId="{085DF9D0-597D-46A1-8CDD-F5CA98A2AABB}" srcOrd="0" destOrd="0" presId="urn:microsoft.com/office/officeart/2005/8/layout/vList5"/>
    <dgm:cxn modelId="{5D386059-9851-4B5A-8CD4-F8FC08A07872}" type="presOf" srcId="{E2863914-B30D-4990-96D8-B274D885BBC9}" destId="{B663D85C-0B31-4D3F-9A45-79C41823C2EB}" srcOrd="0" destOrd="0" presId="urn:microsoft.com/office/officeart/2005/8/layout/vList5"/>
    <dgm:cxn modelId="{ACDC3582-AF3B-4F5D-9C12-980B78AE3A8A}" type="presOf" srcId="{15787F41-819F-4E54-A50A-19B68B89EE90}" destId="{BE7858EA-DBBD-47AD-88CB-A6D0D1691AD2}" srcOrd="0" destOrd="0" presId="urn:microsoft.com/office/officeart/2005/8/layout/vList5"/>
    <dgm:cxn modelId="{F93B33C4-2B92-4660-B5AD-C0EB034A6EB9}" srcId="{E2863914-B30D-4990-96D8-B274D885BBC9}" destId="{D66FC328-3305-480E-AE10-C7328AC1B98C}" srcOrd="5" destOrd="0" parTransId="{6ECECCAA-211A-4353-8438-78CB37DF5844}" sibTransId="{2F83692A-6292-442C-9447-7C499D377D5F}"/>
    <dgm:cxn modelId="{62128ECC-E6BC-474D-BB59-192C0A41DD10}" srcId="{E2863914-B30D-4990-96D8-B274D885BBC9}" destId="{6045E2B4-FA52-4A35-A7A5-1DEB380F5AE8}" srcOrd="2" destOrd="0" parTransId="{CB5691E7-8B46-4CD4-A295-FA575F6007A8}" sibTransId="{27F169DF-C1C1-40C8-8136-DEEB8E038686}"/>
    <dgm:cxn modelId="{7DA3EDDC-28F9-4919-A26E-85C2119E9B95}" type="presOf" srcId="{D66FC328-3305-480E-AE10-C7328AC1B98C}" destId="{D6469092-CFC1-43C6-B80F-34AC1FD9BB97}" srcOrd="0" destOrd="0" presId="urn:microsoft.com/office/officeart/2005/8/layout/vList5"/>
    <dgm:cxn modelId="{7C44B8E8-E26D-4259-B016-4692806A0792}" type="presOf" srcId="{76AB7F27-BA44-47A6-B228-8AABF0539057}" destId="{C8822EC5-C5FE-4033-9E65-EFF460C1B965}" srcOrd="0" destOrd="0" presId="urn:microsoft.com/office/officeart/2005/8/layout/vList5"/>
    <dgm:cxn modelId="{3EEB56F4-8228-4354-9EE2-332CB8EF5426}" type="presOf" srcId="{6045E2B4-FA52-4A35-A7A5-1DEB380F5AE8}" destId="{9D1BF4C5-AF10-4ED4-8EE5-27602794DBD5}" srcOrd="0" destOrd="0" presId="urn:microsoft.com/office/officeart/2005/8/layout/vList5"/>
    <dgm:cxn modelId="{08A8F103-483C-4778-8C1A-E8352E3DE9E4}" type="presParOf" srcId="{B663D85C-0B31-4D3F-9A45-79C41823C2EB}" destId="{48DF3BAD-EAEC-40E7-8795-6FD73EDFEA80}" srcOrd="0" destOrd="0" presId="urn:microsoft.com/office/officeart/2005/8/layout/vList5"/>
    <dgm:cxn modelId="{B7E7767D-0C79-4692-A8B4-4ED87E17CA48}" type="presParOf" srcId="{48DF3BAD-EAEC-40E7-8795-6FD73EDFEA80}" destId="{086AC8E5-8CC1-46DD-BF3C-5E69295216CF}" srcOrd="0" destOrd="0" presId="urn:microsoft.com/office/officeart/2005/8/layout/vList5"/>
    <dgm:cxn modelId="{51F959F7-1825-4F4B-8A89-DFC9B95D53A1}" type="presParOf" srcId="{B663D85C-0B31-4D3F-9A45-79C41823C2EB}" destId="{84D45695-11D4-4033-B529-06D243AB0920}" srcOrd="1" destOrd="0" presId="urn:microsoft.com/office/officeart/2005/8/layout/vList5"/>
    <dgm:cxn modelId="{E3DF2989-C712-4B21-AABA-9EEF15FB8540}" type="presParOf" srcId="{B663D85C-0B31-4D3F-9A45-79C41823C2EB}" destId="{31849DE7-E223-4FF5-841F-CD1032B27EBD}" srcOrd="2" destOrd="0" presId="urn:microsoft.com/office/officeart/2005/8/layout/vList5"/>
    <dgm:cxn modelId="{01342D9F-0879-41B9-A8EC-5A2EEA1C8FF6}" type="presParOf" srcId="{31849DE7-E223-4FF5-841F-CD1032B27EBD}" destId="{BE7858EA-DBBD-47AD-88CB-A6D0D1691AD2}" srcOrd="0" destOrd="0" presId="urn:microsoft.com/office/officeart/2005/8/layout/vList5"/>
    <dgm:cxn modelId="{1EF092AE-8D82-453E-B1E2-6F9E6BB72F36}" type="presParOf" srcId="{B663D85C-0B31-4D3F-9A45-79C41823C2EB}" destId="{16347F94-178E-4919-8824-14FBDA192954}" srcOrd="3" destOrd="0" presId="urn:microsoft.com/office/officeart/2005/8/layout/vList5"/>
    <dgm:cxn modelId="{4875F59C-60DC-46C8-8A55-9A77FC62A111}" type="presParOf" srcId="{B663D85C-0B31-4D3F-9A45-79C41823C2EB}" destId="{41A83F6E-DA0A-4835-89FC-EB494BD78672}" srcOrd="4" destOrd="0" presId="urn:microsoft.com/office/officeart/2005/8/layout/vList5"/>
    <dgm:cxn modelId="{C7D5AD7C-596E-4A70-ACD4-29E503A148E8}" type="presParOf" srcId="{41A83F6E-DA0A-4835-89FC-EB494BD78672}" destId="{9D1BF4C5-AF10-4ED4-8EE5-27602794DBD5}" srcOrd="0" destOrd="0" presId="urn:microsoft.com/office/officeart/2005/8/layout/vList5"/>
    <dgm:cxn modelId="{1D6A580D-B465-4020-A355-C1E1422EE6CC}" type="presParOf" srcId="{B663D85C-0B31-4D3F-9A45-79C41823C2EB}" destId="{6465DEC5-16FA-4786-9ED9-64E505468668}" srcOrd="5" destOrd="0" presId="urn:microsoft.com/office/officeart/2005/8/layout/vList5"/>
    <dgm:cxn modelId="{6702563B-AD5C-4DD8-867F-2F1E824E4216}" type="presParOf" srcId="{B663D85C-0B31-4D3F-9A45-79C41823C2EB}" destId="{7FB048E3-ED46-468F-9F46-7D8297CE7C65}" srcOrd="6" destOrd="0" presId="urn:microsoft.com/office/officeart/2005/8/layout/vList5"/>
    <dgm:cxn modelId="{0DB1D01F-7BD4-401D-901E-EAD34FF1A98F}" type="presParOf" srcId="{7FB048E3-ED46-468F-9F46-7D8297CE7C65}" destId="{085DF9D0-597D-46A1-8CDD-F5CA98A2AABB}" srcOrd="0" destOrd="0" presId="urn:microsoft.com/office/officeart/2005/8/layout/vList5"/>
    <dgm:cxn modelId="{CC4B005E-2A77-43C6-A9F4-BC90ECEAB4CC}" type="presParOf" srcId="{B663D85C-0B31-4D3F-9A45-79C41823C2EB}" destId="{36A094CC-839E-452A-9784-BACD1689CB0E}" srcOrd="7" destOrd="0" presId="urn:microsoft.com/office/officeart/2005/8/layout/vList5"/>
    <dgm:cxn modelId="{2A8F4114-0082-4AF3-8E9B-54DFA2EB09B7}" type="presParOf" srcId="{B663D85C-0B31-4D3F-9A45-79C41823C2EB}" destId="{37325379-B13F-4566-A09E-0C5D10D720AD}" srcOrd="8" destOrd="0" presId="urn:microsoft.com/office/officeart/2005/8/layout/vList5"/>
    <dgm:cxn modelId="{055282E5-292F-49DB-87B7-27A8F55DDA52}" type="presParOf" srcId="{37325379-B13F-4566-A09E-0C5D10D720AD}" destId="{C8822EC5-C5FE-4033-9E65-EFF460C1B965}" srcOrd="0" destOrd="0" presId="urn:microsoft.com/office/officeart/2005/8/layout/vList5"/>
    <dgm:cxn modelId="{2E17A4D3-3CC7-46A3-949C-F8A2AA172A35}" type="presParOf" srcId="{B663D85C-0B31-4D3F-9A45-79C41823C2EB}" destId="{7285C306-E512-41C0-B1C2-122048318263}" srcOrd="9" destOrd="0" presId="urn:microsoft.com/office/officeart/2005/8/layout/vList5"/>
    <dgm:cxn modelId="{2B045072-B473-4CBD-9555-AB1563E41B92}" type="presParOf" srcId="{B663D85C-0B31-4D3F-9A45-79C41823C2EB}" destId="{80D71227-D05C-4383-BF06-3A7A0C500BF3}" srcOrd="10" destOrd="0" presId="urn:microsoft.com/office/officeart/2005/8/layout/vList5"/>
    <dgm:cxn modelId="{75B6E2D4-6F64-4745-93C2-3285E922A123}" type="presParOf" srcId="{80D71227-D05C-4383-BF06-3A7A0C500BF3}" destId="{D6469092-CFC1-43C6-B80F-34AC1FD9BB97}"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3904615-3ADC-47FE-9D5C-285091D7A75E}" type="doc">
      <dgm:prSet loTypeId="urn:microsoft.com/office/officeart/2005/8/layout/vList5" loCatId="list" qsTypeId="urn:microsoft.com/office/officeart/2005/8/quickstyle/simple1" qsCatId="simple" csTypeId="urn:microsoft.com/office/officeart/2005/8/colors/accent2_1" csCatId="accent2" phldr="1"/>
      <dgm:spPr/>
      <dgm:t>
        <a:bodyPr/>
        <a:lstStyle/>
        <a:p>
          <a:endParaRPr lang="es-CO"/>
        </a:p>
      </dgm:t>
    </dgm:pt>
    <dgm:pt modelId="{3062181F-DE33-4C07-AF91-468C19F4C6C7}">
      <dgm:prSet/>
      <dgm:spPr/>
      <dgm:t>
        <a:bodyPr/>
        <a:lstStyle/>
        <a:p>
          <a:r>
            <a:rPr lang="es-ES" b="1" dirty="0"/>
            <a:t>Incrementar los ingresos actuales</a:t>
          </a:r>
          <a:endParaRPr lang="es-CO" b="1" dirty="0"/>
        </a:p>
      </dgm:t>
    </dgm:pt>
    <dgm:pt modelId="{38A73D92-2DF8-4337-95AB-4CC0C6E00E80}" type="parTrans" cxnId="{89E76E40-D064-4554-93C8-AF580486BE6B}">
      <dgm:prSet/>
      <dgm:spPr/>
      <dgm:t>
        <a:bodyPr/>
        <a:lstStyle/>
        <a:p>
          <a:endParaRPr lang="es-CO"/>
        </a:p>
      </dgm:t>
    </dgm:pt>
    <dgm:pt modelId="{4A8106B4-60C2-40A6-8278-265FFCB8D8C6}" type="sibTrans" cxnId="{89E76E40-D064-4554-93C8-AF580486BE6B}">
      <dgm:prSet/>
      <dgm:spPr/>
      <dgm:t>
        <a:bodyPr/>
        <a:lstStyle/>
        <a:p>
          <a:endParaRPr lang="es-CO"/>
        </a:p>
      </dgm:t>
    </dgm:pt>
    <dgm:pt modelId="{2FA5B5AF-D56E-4441-A51F-A599BAFA5BFA}">
      <dgm:prSet/>
      <dgm:spPr/>
      <dgm:t>
        <a:bodyPr/>
        <a:lstStyle/>
        <a:p>
          <a:r>
            <a:rPr lang="es-ES" b="1" dirty="0"/>
            <a:t>Aumentar la rentabilidad</a:t>
          </a:r>
          <a:endParaRPr lang="es-CO" b="1" dirty="0"/>
        </a:p>
      </dgm:t>
    </dgm:pt>
    <dgm:pt modelId="{CACDE2D3-03C0-4447-94D0-8947E7041804}" type="parTrans" cxnId="{D964FC5E-9C80-4F68-A7B5-D8631D11EF84}">
      <dgm:prSet/>
      <dgm:spPr/>
      <dgm:t>
        <a:bodyPr/>
        <a:lstStyle/>
        <a:p>
          <a:endParaRPr lang="es-CO"/>
        </a:p>
      </dgm:t>
    </dgm:pt>
    <dgm:pt modelId="{2FA5D2E2-3401-406C-9664-3EAB16B66F1E}" type="sibTrans" cxnId="{D964FC5E-9C80-4F68-A7B5-D8631D11EF84}">
      <dgm:prSet/>
      <dgm:spPr/>
      <dgm:t>
        <a:bodyPr/>
        <a:lstStyle/>
        <a:p>
          <a:endParaRPr lang="es-CO"/>
        </a:p>
      </dgm:t>
    </dgm:pt>
    <dgm:pt modelId="{06912C41-C241-48E0-BD78-F0223B842305}">
      <dgm:prSet/>
      <dgm:spPr/>
      <dgm:t>
        <a:bodyPr/>
        <a:lstStyle/>
        <a:p>
          <a:r>
            <a:rPr lang="es-ES" b="1" dirty="0"/>
            <a:t>Generar nuevos ingresos a través de los datos</a:t>
          </a:r>
          <a:endParaRPr lang="es-CO" b="1" dirty="0"/>
        </a:p>
      </dgm:t>
    </dgm:pt>
    <dgm:pt modelId="{0932E8A9-94DD-4DB3-817A-3B9E6B559077}" type="parTrans" cxnId="{6A2311FC-B302-4718-B7FE-982C3E582855}">
      <dgm:prSet/>
      <dgm:spPr/>
      <dgm:t>
        <a:bodyPr/>
        <a:lstStyle/>
        <a:p>
          <a:endParaRPr lang="es-CO"/>
        </a:p>
      </dgm:t>
    </dgm:pt>
    <dgm:pt modelId="{B88D5F54-1708-4135-AAEB-D0E931AE1B00}" type="sibTrans" cxnId="{6A2311FC-B302-4718-B7FE-982C3E582855}">
      <dgm:prSet/>
      <dgm:spPr/>
      <dgm:t>
        <a:bodyPr/>
        <a:lstStyle/>
        <a:p>
          <a:endParaRPr lang="es-CO"/>
        </a:p>
      </dgm:t>
    </dgm:pt>
    <dgm:pt modelId="{BD7F799E-1057-4088-B346-050202332309}">
      <dgm:prSet/>
      <dgm:spPr/>
      <dgm:t>
        <a:bodyPr/>
        <a:lstStyle/>
        <a:p>
          <a:r>
            <a:rPr lang="es-ES" b="1" dirty="0"/>
            <a:t>Identificar oportunidades de crecimiento</a:t>
          </a:r>
          <a:endParaRPr lang="es-CO" b="1" dirty="0"/>
        </a:p>
      </dgm:t>
    </dgm:pt>
    <dgm:pt modelId="{59C29B0C-97C3-40F7-933B-682B25416523}" type="parTrans" cxnId="{0CA6B38B-98A5-4C9F-8378-E5EAC98E6C19}">
      <dgm:prSet/>
      <dgm:spPr/>
      <dgm:t>
        <a:bodyPr/>
        <a:lstStyle/>
        <a:p>
          <a:endParaRPr lang="es-CO"/>
        </a:p>
      </dgm:t>
    </dgm:pt>
    <dgm:pt modelId="{4EE782FE-7AD0-415B-BD8D-A4C3BF3575CD}" type="sibTrans" cxnId="{0CA6B38B-98A5-4C9F-8378-E5EAC98E6C19}">
      <dgm:prSet/>
      <dgm:spPr/>
      <dgm:t>
        <a:bodyPr/>
        <a:lstStyle/>
        <a:p>
          <a:endParaRPr lang="es-CO"/>
        </a:p>
      </dgm:t>
    </dgm:pt>
    <dgm:pt modelId="{95CF2BBC-0149-44C2-A644-2E5341DFA382}">
      <dgm:prSet/>
      <dgm:spPr/>
      <dgm:t>
        <a:bodyPr/>
        <a:lstStyle/>
        <a:p>
          <a:r>
            <a:rPr lang="es-ES" b="1" dirty="0"/>
            <a:t>Reducir costos y desperdicio</a:t>
          </a:r>
          <a:endParaRPr lang="es-CO" b="1" dirty="0"/>
        </a:p>
      </dgm:t>
    </dgm:pt>
    <dgm:pt modelId="{C83DFBF9-4965-497F-940C-032CEB7C25A6}" type="parTrans" cxnId="{0160472A-4D9E-4A1F-9F8C-8763D4595603}">
      <dgm:prSet/>
      <dgm:spPr/>
      <dgm:t>
        <a:bodyPr/>
        <a:lstStyle/>
        <a:p>
          <a:endParaRPr lang="es-CO"/>
        </a:p>
      </dgm:t>
    </dgm:pt>
    <dgm:pt modelId="{5582AC21-47E8-486E-9456-F98AA83147F5}" type="sibTrans" cxnId="{0160472A-4D9E-4A1F-9F8C-8763D4595603}">
      <dgm:prSet/>
      <dgm:spPr/>
      <dgm:t>
        <a:bodyPr/>
        <a:lstStyle/>
        <a:p>
          <a:endParaRPr lang="es-CO"/>
        </a:p>
      </dgm:t>
    </dgm:pt>
    <dgm:pt modelId="{24BAA9B8-8502-4248-B9BD-A4FE97607057}">
      <dgm:prSet/>
      <dgm:spPr/>
      <dgm:t>
        <a:bodyPr/>
        <a:lstStyle/>
        <a:p>
          <a:r>
            <a:rPr lang="es-ES" b="1" dirty="0"/>
            <a:t>Mejorar la eficiencia operativa y de la cadena de suministro.</a:t>
          </a:r>
          <a:endParaRPr lang="es-CO" b="1" dirty="0"/>
        </a:p>
      </dgm:t>
    </dgm:pt>
    <dgm:pt modelId="{44988DBE-A69E-48CD-8420-49983A285D08}" type="parTrans" cxnId="{ACBFAFA5-C5AD-4B88-8A6D-A9F655B1C24E}">
      <dgm:prSet/>
      <dgm:spPr/>
      <dgm:t>
        <a:bodyPr/>
        <a:lstStyle/>
        <a:p>
          <a:endParaRPr lang="es-CO"/>
        </a:p>
      </dgm:t>
    </dgm:pt>
    <dgm:pt modelId="{8D6EDB6B-7727-4FF9-B8FC-082AC91FD929}" type="sibTrans" cxnId="{ACBFAFA5-C5AD-4B88-8A6D-A9F655B1C24E}">
      <dgm:prSet/>
      <dgm:spPr/>
      <dgm:t>
        <a:bodyPr/>
        <a:lstStyle/>
        <a:p>
          <a:endParaRPr lang="es-CO"/>
        </a:p>
      </dgm:t>
    </dgm:pt>
    <dgm:pt modelId="{454A4E96-6C6A-429F-BE35-AE53B742357D}" type="pres">
      <dgm:prSet presAssocID="{03904615-3ADC-47FE-9D5C-285091D7A75E}" presName="Name0" presStyleCnt="0">
        <dgm:presLayoutVars>
          <dgm:dir/>
          <dgm:animLvl val="lvl"/>
          <dgm:resizeHandles val="exact"/>
        </dgm:presLayoutVars>
      </dgm:prSet>
      <dgm:spPr/>
    </dgm:pt>
    <dgm:pt modelId="{5FCF725B-C8E1-4683-A2AA-A15BD912B145}" type="pres">
      <dgm:prSet presAssocID="{3062181F-DE33-4C07-AF91-468C19F4C6C7}" presName="linNode" presStyleCnt="0"/>
      <dgm:spPr/>
    </dgm:pt>
    <dgm:pt modelId="{F087421E-E51A-4AB4-BCBB-C6AE2F2B8B4B}" type="pres">
      <dgm:prSet presAssocID="{3062181F-DE33-4C07-AF91-468C19F4C6C7}" presName="parentText" presStyleLbl="node1" presStyleIdx="0" presStyleCnt="6" custScaleX="171008" custScaleY="26188">
        <dgm:presLayoutVars>
          <dgm:chMax val="1"/>
          <dgm:bulletEnabled val="1"/>
        </dgm:presLayoutVars>
      </dgm:prSet>
      <dgm:spPr/>
    </dgm:pt>
    <dgm:pt modelId="{0DBC529E-1D43-407D-AD28-170FA79E347F}" type="pres">
      <dgm:prSet presAssocID="{4A8106B4-60C2-40A6-8278-265FFCB8D8C6}" presName="sp" presStyleCnt="0"/>
      <dgm:spPr/>
    </dgm:pt>
    <dgm:pt modelId="{86251393-F895-4E3D-8270-0310DB180647}" type="pres">
      <dgm:prSet presAssocID="{2FA5B5AF-D56E-4441-A51F-A599BAFA5BFA}" presName="linNode" presStyleCnt="0"/>
      <dgm:spPr/>
    </dgm:pt>
    <dgm:pt modelId="{8C50E111-9BC4-46D8-9537-92D389429F3B}" type="pres">
      <dgm:prSet presAssocID="{2FA5B5AF-D56E-4441-A51F-A599BAFA5BFA}" presName="parentText" presStyleLbl="node1" presStyleIdx="1" presStyleCnt="6" custScaleX="171008" custScaleY="26188">
        <dgm:presLayoutVars>
          <dgm:chMax val="1"/>
          <dgm:bulletEnabled val="1"/>
        </dgm:presLayoutVars>
      </dgm:prSet>
      <dgm:spPr/>
    </dgm:pt>
    <dgm:pt modelId="{6BE91CC2-A47A-492A-8AEF-481DBF7BC547}" type="pres">
      <dgm:prSet presAssocID="{2FA5D2E2-3401-406C-9664-3EAB16B66F1E}" presName="sp" presStyleCnt="0"/>
      <dgm:spPr/>
    </dgm:pt>
    <dgm:pt modelId="{40DDD411-BBBE-496B-9B18-9A6DCF063070}" type="pres">
      <dgm:prSet presAssocID="{06912C41-C241-48E0-BD78-F0223B842305}" presName="linNode" presStyleCnt="0"/>
      <dgm:spPr/>
    </dgm:pt>
    <dgm:pt modelId="{EE6F10CF-F07F-48F9-A64D-7C86288B0383}" type="pres">
      <dgm:prSet presAssocID="{06912C41-C241-48E0-BD78-F0223B842305}" presName="parentText" presStyleLbl="node1" presStyleIdx="2" presStyleCnt="6" custScaleX="171008" custScaleY="26188">
        <dgm:presLayoutVars>
          <dgm:chMax val="1"/>
          <dgm:bulletEnabled val="1"/>
        </dgm:presLayoutVars>
      </dgm:prSet>
      <dgm:spPr/>
    </dgm:pt>
    <dgm:pt modelId="{56846B2D-7F78-4075-A884-6C689AE7BD3C}" type="pres">
      <dgm:prSet presAssocID="{B88D5F54-1708-4135-AAEB-D0E931AE1B00}" presName="sp" presStyleCnt="0"/>
      <dgm:spPr/>
    </dgm:pt>
    <dgm:pt modelId="{FD1671E2-66FF-4008-BEAB-12C941DB343B}" type="pres">
      <dgm:prSet presAssocID="{BD7F799E-1057-4088-B346-050202332309}" presName="linNode" presStyleCnt="0"/>
      <dgm:spPr/>
    </dgm:pt>
    <dgm:pt modelId="{4D007A11-F805-4DB7-AF1E-7C943F9DEA4A}" type="pres">
      <dgm:prSet presAssocID="{BD7F799E-1057-4088-B346-050202332309}" presName="parentText" presStyleLbl="node1" presStyleIdx="3" presStyleCnt="6" custScaleX="171008" custScaleY="26188">
        <dgm:presLayoutVars>
          <dgm:chMax val="1"/>
          <dgm:bulletEnabled val="1"/>
        </dgm:presLayoutVars>
      </dgm:prSet>
      <dgm:spPr/>
    </dgm:pt>
    <dgm:pt modelId="{222ED3F8-14AD-463D-B478-8B0635FDB3F4}" type="pres">
      <dgm:prSet presAssocID="{4EE782FE-7AD0-415B-BD8D-A4C3BF3575CD}" presName="sp" presStyleCnt="0"/>
      <dgm:spPr/>
    </dgm:pt>
    <dgm:pt modelId="{0F77F8B2-7F51-4854-8F90-AFDB5415C9F7}" type="pres">
      <dgm:prSet presAssocID="{95CF2BBC-0149-44C2-A644-2E5341DFA382}" presName="linNode" presStyleCnt="0"/>
      <dgm:spPr/>
    </dgm:pt>
    <dgm:pt modelId="{8C75BB9A-19F1-4A1C-BC03-60B0452E626F}" type="pres">
      <dgm:prSet presAssocID="{95CF2BBC-0149-44C2-A644-2E5341DFA382}" presName="parentText" presStyleLbl="node1" presStyleIdx="4" presStyleCnt="6" custScaleX="171008" custScaleY="26188">
        <dgm:presLayoutVars>
          <dgm:chMax val="1"/>
          <dgm:bulletEnabled val="1"/>
        </dgm:presLayoutVars>
      </dgm:prSet>
      <dgm:spPr/>
    </dgm:pt>
    <dgm:pt modelId="{518A6A8D-178F-4CD3-B0A0-26019F3812AC}" type="pres">
      <dgm:prSet presAssocID="{5582AC21-47E8-486E-9456-F98AA83147F5}" presName="sp" presStyleCnt="0"/>
      <dgm:spPr/>
    </dgm:pt>
    <dgm:pt modelId="{5AF6DED6-DC41-43B9-A2C8-5DE8468A4D51}" type="pres">
      <dgm:prSet presAssocID="{24BAA9B8-8502-4248-B9BD-A4FE97607057}" presName="linNode" presStyleCnt="0"/>
      <dgm:spPr/>
    </dgm:pt>
    <dgm:pt modelId="{7CEEB7E8-400C-4081-97F0-B5C50F511A52}" type="pres">
      <dgm:prSet presAssocID="{24BAA9B8-8502-4248-B9BD-A4FE97607057}" presName="parentText" presStyleLbl="node1" presStyleIdx="5" presStyleCnt="6" custScaleX="171008" custScaleY="26188">
        <dgm:presLayoutVars>
          <dgm:chMax val="1"/>
          <dgm:bulletEnabled val="1"/>
        </dgm:presLayoutVars>
      </dgm:prSet>
      <dgm:spPr/>
    </dgm:pt>
  </dgm:ptLst>
  <dgm:cxnLst>
    <dgm:cxn modelId="{0160472A-4D9E-4A1F-9F8C-8763D4595603}" srcId="{03904615-3ADC-47FE-9D5C-285091D7A75E}" destId="{95CF2BBC-0149-44C2-A644-2E5341DFA382}" srcOrd="4" destOrd="0" parTransId="{C83DFBF9-4965-497F-940C-032CEB7C25A6}" sibTransId="{5582AC21-47E8-486E-9456-F98AA83147F5}"/>
    <dgm:cxn modelId="{2DA99331-5B91-4957-9CFD-4B97069DB8F5}" type="presOf" srcId="{06912C41-C241-48E0-BD78-F0223B842305}" destId="{EE6F10CF-F07F-48F9-A64D-7C86288B0383}" srcOrd="0" destOrd="0" presId="urn:microsoft.com/office/officeart/2005/8/layout/vList5"/>
    <dgm:cxn modelId="{B56B2635-0D9D-4064-8FDD-1B9519E84E08}" type="presOf" srcId="{03904615-3ADC-47FE-9D5C-285091D7A75E}" destId="{454A4E96-6C6A-429F-BE35-AE53B742357D}" srcOrd="0" destOrd="0" presId="urn:microsoft.com/office/officeart/2005/8/layout/vList5"/>
    <dgm:cxn modelId="{4E018735-B744-4457-B66E-E766E1C3E658}" type="presOf" srcId="{2FA5B5AF-D56E-4441-A51F-A599BAFA5BFA}" destId="{8C50E111-9BC4-46D8-9537-92D389429F3B}" srcOrd="0" destOrd="0" presId="urn:microsoft.com/office/officeart/2005/8/layout/vList5"/>
    <dgm:cxn modelId="{89E76E40-D064-4554-93C8-AF580486BE6B}" srcId="{03904615-3ADC-47FE-9D5C-285091D7A75E}" destId="{3062181F-DE33-4C07-AF91-468C19F4C6C7}" srcOrd="0" destOrd="0" parTransId="{38A73D92-2DF8-4337-95AB-4CC0C6E00E80}" sibTransId="{4A8106B4-60C2-40A6-8278-265FFCB8D8C6}"/>
    <dgm:cxn modelId="{D964FC5E-9C80-4F68-A7B5-D8631D11EF84}" srcId="{03904615-3ADC-47FE-9D5C-285091D7A75E}" destId="{2FA5B5AF-D56E-4441-A51F-A599BAFA5BFA}" srcOrd="1" destOrd="0" parTransId="{CACDE2D3-03C0-4447-94D0-8947E7041804}" sibTransId="{2FA5D2E2-3401-406C-9664-3EAB16B66F1E}"/>
    <dgm:cxn modelId="{BF911E87-FB09-411A-ACAF-BB5205B8ECC0}" type="presOf" srcId="{3062181F-DE33-4C07-AF91-468C19F4C6C7}" destId="{F087421E-E51A-4AB4-BCBB-C6AE2F2B8B4B}" srcOrd="0" destOrd="0" presId="urn:microsoft.com/office/officeart/2005/8/layout/vList5"/>
    <dgm:cxn modelId="{0CA6B38B-98A5-4C9F-8378-E5EAC98E6C19}" srcId="{03904615-3ADC-47FE-9D5C-285091D7A75E}" destId="{BD7F799E-1057-4088-B346-050202332309}" srcOrd="3" destOrd="0" parTransId="{59C29B0C-97C3-40F7-933B-682B25416523}" sibTransId="{4EE782FE-7AD0-415B-BD8D-A4C3BF3575CD}"/>
    <dgm:cxn modelId="{B5E934A3-D59D-49A1-A40F-EA34315D6AD2}" type="presOf" srcId="{BD7F799E-1057-4088-B346-050202332309}" destId="{4D007A11-F805-4DB7-AF1E-7C943F9DEA4A}" srcOrd="0" destOrd="0" presId="urn:microsoft.com/office/officeart/2005/8/layout/vList5"/>
    <dgm:cxn modelId="{ACBFAFA5-C5AD-4B88-8A6D-A9F655B1C24E}" srcId="{03904615-3ADC-47FE-9D5C-285091D7A75E}" destId="{24BAA9B8-8502-4248-B9BD-A4FE97607057}" srcOrd="5" destOrd="0" parTransId="{44988DBE-A69E-48CD-8420-49983A285D08}" sibTransId="{8D6EDB6B-7727-4FF9-B8FC-082AC91FD929}"/>
    <dgm:cxn modelId="{DF0CDCD3-F4C5-431A-B417-22AD4F683E5A}" type="presOf" srcId="{24BAA9B8-8502-4248-B9BD-A4FE97607057}" destId="{7CEEB7E8-400C-4081-97F0-B5C50F511A52}" srcOrd="0" destOrd="0" presId="urn:microsoft.com/office/officeart/2005/8/layout/vList5"/>
    <dgm:cxn modelId="{632D1EF6-F830-4A72-9177-AC6A99BD93FD}" type="presOf" srcId="{95CF2BBC-0149-44C2-A644-2E5341DFA382}" destId="{8C75BB9A-19F1-4A1C-BC03-60B0452E626F}" srcOrd="0" destOrd="0" presId="urn:microsoft.com/office/officeart/2005/8/layout/vList5"/>
    <dgm:cxn modelId="{6A2311FC-B302-4718-B7FE-982C3E582855}" srcId="{03904615-3ADC-47FE-9D5C-285091D7A75E}" destId="{06912C41-C241-48E0-BD78-F0223B842305}" srcOrd="2" destOrd="0" parTransId="{0932E8A9-94DD-4DB3-817A-3B9E6B559077}" sibTransId="{B88D5F54-1708-4135-AAEB-D0E931AE1B00}"/>
    <dgm:cxn modelId="{82D0D35D-D086-48B1-8018-998A326A3665}" type="presParOf" srcId="{454A4E96-6C6A-429F-BE35-AE53B742357D}" destId="{5FCF725B-C8E1-4683-A2AA-A15BD912B145}" srcOrd="0" destOrd="0" presId="urn:microsoft.com/office/officeart/2005/8/layout/vList5"/>
    <dgm:cxn modelId="{988BAAF2-372D-4A2E-9129-0BFD8FDD2353}" type="presParOf" srcId="{5FCF725B-C8E1-4683-A2AA-A15BD912B145}" destId="{F087421E-E51A-4AB4-BCBB-C6AE2F2B8B4B}" srcOrd="0" destOrd="0" presId="urn:microsoft.com/office/officeart/2005/8/layout/vList5"/>
    <dgm:cxn modelId="{DAAA24D3-1E06-4674-A17F-0A9FD4E7B7D7}" type="presParOf" srcId="{454A4E96-6C6A-429F-BE35-AE53B742357D}" destId="{0DBC529E-1D43-407D-AD28-170FA79E347F}" srcOrd="1" destOrd="0" presId="urn:microsoft.com/office/officeart/2005/8/layout/vList5"/>
    <dgm:cxn modelId="{4B8367E9-2FEC-4EC8-B266-BA886E293B36}" type="presParOf" srcId="{454A4E96-6C6A-429F-BE35-AE53B742357D}" destId="{86251393-F895-4E3D-8270-0310DB180647}" srcOrd="2" destOrd="0" presId="urn:microsoft.com/office/officeart/2005/8/layout/vList5"/>
    <dgm:cxn modelId="{1F538DB8-D13B-40F2-BBAB-6AC3A7E3EF0A}" type="presParOf" srcId="{86251393-F895-4E3D-8270-0310DB180647}" destId="{8C50E111-9BC4-46D8-9537-92D389429F3B}" srcOrd="0" destOrd="0" presId="urn:microsoft.com/office/officeart/2005/8/layout/vList5"/>
    <dgm:cxn modelId="{6F2FD9B1-5AB7-41CF-BD09-BD1F5E8A0564}" type="presParOf" srcId="{454A4E96-6C6A-429F-BE35-AE53B742357D}" destId="{6BE91CC2-A47A-492A-8AEF-481DBF7BC547}" srcOrd="3" destOrd="0" presId="urn:microsoft.com/office/officeart/2005/8/layout/vList5"/>
    <dgm:cxn modelId="{EA7F343E-EB53-4C3E-9DED-CA5E15B1C7FD}" type="presParOf" srcId="{454A4E96-6C6A-429F-BE35-AE53B742357D}" destId="{40DDD411-BBBE-496B-9B18-9A6DCF063070}" srcOrd="4" destOrd="0" presId="urn:microsoft.com/office/officeart/2005/8/layout/vList5"/>
    <dgm:cxn modelId="{2F189406-6217-40DC-BB90-057187763416}" type="presParOf" srcId="{40DDD411-BBBE-496B-9B18-9A6DCF063070}" destId="{EE6F10CF-F07F-48F9-A64D-7C86288B0383}" srcOrd="0" destOrd="0" presId="urn:microsoft.com/office/officeart/2005/8/layout/vList5"/>
    <dgm:cxn modelId="{F51FA124-8BE3-4522-B46D-8AF9E99262B8}" type="presParOf" srcId="{454A4E96-6C6A-429F-BE35-AE53B742357D}" destId="{56846B2D-7F78-4075-A884-6C689AE7BD3C}" srcOrd="5" destOrd="0" presId="urn:microsoft.com/office/officeart/2005/8/layout/vList5"/>
    <dgm:cxn modelId="{8139983F-EB0C-4902-A04E-6CDFCE9BBBE8}" type="presParOf" srcId="{454A4E96-6C6A-429F-BE35-AE53B742357D}" destId="{FD1671E2-66FF-4008-BEAB-12C941DB343B}" srcOrd="6" destOrd="0" presId="urn:microsoft.com/office/officeart/2005/8/layout/vList5"/>
    <dgm:cxn modelId="{C6C85A00-8021-4D7C-B446-4EDC4034C8CE}" type="presParOf" srcId="{FD1671E2-66FF-4008-BEAB-12C941DB343B}" destId="{4D007A11-F805-4DB7-AF1E-7C943F9DEA4A}" srcOrd="0" destOrd="0" presId="urn:microsoft.com/office/officeart/2005/8/layout/vList5"/>
    <dgm:cxn modelId="{BB0A2412-497A-4865-97F5-ACC1BD5BC344}" type="presParOf" srcId="{454A4E96-6C6A-429F-BE35-AE53B742357D}" destId="{222ED3F8-14AD-463D-B478-8B0635FDB3F4}" srcOrd="7" destOrd="0" presId="urn:microsoft.com/office/officeart/2005/8/layout/vList5"/>
    <dgm:cxn modelId="{C803CD29-6064-4BFE-A89A-C284B8C29361}" type="presParOf" srcId="{454A4E96-6C6A-429F-BE35-AE53B742357D}" destId="{0F77F8B2-7F51-4854-8F90-AFDB5415C9F7}" srcOrd="8" destOrd="0" presId="urn:microsoft.com/office/officeart/2005/8/layout/vList5"/>
    <dgm:cxn modelId="{91E7AD0F-62D9-48BD-B290-7422B21E34B2}" type="presParOf" srcId="{0F77F8B2-7F51-4854-8F90-AFDB5415C9F7}" destId="{8C75BB9A-19F1-4A1C-BC03-60B0452E626F}" srcOrd="0" destOrd="0" presId="urn:microsoft.com/office/officeart/2005/8/layout/vList5"/>
    <dgm:cxn modelId="{798873EF-65D6-48BA-8B57-27E3F7653AAB}" type="presParOf" srcId="{454A4E96-6C6A-429F-BE35-AE53B742357D}" destId="{518A6A8D-178F-4CD3-B0A0-26019F3812AC}" srcOrd="9" destOrd="0" presId="urn:microsoft.com/office/officeart/2005/8/layout/vList5"/>
    <dgm:cxn modelId="{B41EC44F-3E25-4E51-9A0D-BB95F52BB15D}" type="presParOf" srcId="{454A4E96-6C6A-429F-BE35-AE53B742357D}" destId="{5AF6DED6-DC41-43B9-A2C8-5DE8468A4D51}" srcOrd="10" destOrd="0" presId="urn:microsoft.com/office/officeart/2005/8/layout/vList5"/>
    <dgm:cxn modelId="{FCD0437D-9D21-415C-A1CC-1858CFA170CC}" type="presParOf" srcId="{5AF6DED6-DC41-43B9-A2C8-5DE8468A4D51}" destId="{7CEEB7E8-400C-4081-97F0-B5C50F511A52}" srcOrd="0" destOrd="0" presId="urn:microsoft.com/office/officeart/2005/8/layout/vList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3904615-3ADC-47FE-9D5C-285091D7A75E}" type="doc">
      <dgm:prSet loTypeId="urn:microsoft.com/office/officeart/2005/8/layout/vList5" loCatId="list" qsTypeId="urn:microsoft.com/office/officeart/2005/8/quickstyle/simple1" qsCatId="simple" csTypeId="urn:microsoft.com/office/officeart/2005/8/colors/colorful5" csCatId="colorful" phldr="1"/>
      <dgm:spPr/>
      <dgm:t>
        <a:bodyPr/>
        <a:lstStyle/>
        <a:p>
          <a:endParaRPr lang="es-CO"/>
        </a:p>
      </dgm:t>
    </dgm:pt>
    <dgm:pt modelId="{06912C41-C241-48E0-BD78-F0223B842305}">
      <dgm:prSet custT="1"/>
      <dgm:spPr/>
      <dgm:t>
        <a:bodyPr/>
        <a:lstStyle/>
        <a:p>
          <a:r>
            <a:rPr lang="es-ES" sz="2000" dirty="0"/>
            <a:t>Analítica de Datos</a:t>
          </a:r>
          <a:endParaRPr lang="es-CO" sz="2000" dirty="0"/>
        </a:p>
      </dgm:t>
    </dgm:pt>
    <dgm:pt modelId="{0932E8A9-94DD-4DB3-817A-3B9E6B559077}" type="parTrans" cxnId="{6A2311FC-B302-4718-B7FE-982C3E582855}">
      <dgm:prSet/>
      <dgm:spPr/>
      <dgm:t>
        <a:bodyPr/>
        <a:lstStyle/>
        <a:p>
          <a:endParaRPr lang="es-CO"/>
        </a:p>
      </dgm:t>
    </dgm:pt>
    <dgm:pt modelId="{B88D5F54-1708-4135-AAEB-D0E931AE1B00}" type="sibTrans" cxnId="{6A2311FC-B302-4718-B7FE-982C3E582855}">
      <dgm:prSet/>
      <dgm:spPr/>
      <dgm:t>
        <a:bodyPr/>
        <a:lstStyle/>
        <a:p>
          <a:endParaRPr lang="es-CO"/>
        </a:p>
      </dgm:t>
    </dgm:pt>
    <dgm:pt modelId="{BD7F799E-1057-4088-B346-050202332309}">
      <dgm:prSet custT="1"/>
      <dgm:spPr/>
      <dgm:t>
        <a:bodyPr/>
        <a:lstStyle/>
        <a:p>
          <a:r>
            <a:rPr lang="es-ES" sz="2000" dirty="0"/>
            <a:t>Marketplace de Datos</a:t>
          </a:r>
          <a:endParaRPr lang="es-CO" sz="2000" dirty="0"/>
        </a:p>
      </dgm:t>
    </dgm:pt>
    <dgm:pt modelId="{59C29B0C-97C3-40F7-933B-682B25416523}" type="parTrans" cxnId="{0CA6B38B-98A5-4C9F-8378-E5EAC98E6C19}">
      <dgm:prSet/>
      <dgm:spPr/>
      <dgm:t>
        <a:bodyPr/>
        <a:lstStyle/>
        <a:p>
          <a:endParaRPr lang="es-CO"/>
        </a:p>
      </dgm:t>
    </dgm:pt>
    <dgm:pt modelId="{4EE782FE-7AD0-415B-BD8D-A4C3BF3575CD}" type="sibTrans" cxnId="{0CA6B38B-98A5-4C9F-8378-E5EAC98E6C19}">
      <dgm:prSet/>
      <dgm:spPr/>
      <dgm:t>
        <a:bodyPr/>
        <a:lstStyle/>
        <a:p>
          <a:endParaRPr lang="es-CO"/>
        </a:p>
      </dgm:t>
    </dgm:pt>
    <dgm:pt modelId="{95CF2BBC-0149-44C2-A644-2E5341DFA382}">
      <dgm:prSet custT="1"/>
      <dgm:spPr/>
      <dgm:t>
        <a:bodyPr/>
        <a:lstStyle/>
        <a:p>
          <a:r>
            <a:rPr lang="es-ES" sz="2000" dirty="0"/>
            <a:t>Gestión de Datos</a:t>
          </a:r>
          <a:endParaRPr lang="es-CO" sz="2000" dirty="0"/>
        </a:p>
      </dgm:t>
    </dgm:pt>
    <dgm:pt modelId="{C83DFBF9-4965-497F-940C-032CEB7C25A6}" type="parTrans" cxnId="{0160472A-4D9E-4A1F-9F8C-8763D4595603}">
      <dgm:prSet/>
      <dgm:spPr/>
      <dgm:t>
        <a:bodyPr/>
        <a:lstStyle/>
        <a:p>
          <a:endParaRPr lang="es-CO"/>
        </a:p>
      </dgm:t>
    </dgm:pt>
    <dgm:pt modelId="{5582AC21-47E8-486E-9456-F98AA83147F5}" type="sibTrans" cxnId="{0160472A-4D9E-4A1F-9F8C-8763D4595603}">
      <dgm:prSet/>
      <dgm:spPr/>
      <dgm:t>
        <a:bodyPr/>
        <a:lstStyle/>
        <a:p>
          <a:endParaRPr lang="es-CO"/>
        </a:p>
      </dgm:t>
    </dgm:pt>
    <dgm:pt modelId="{F697FC86-1A8C-496C-8EAC-BA641052CA05}">
      <dgm:prSet custT="1"/>
      <dgm:spPr/>
      <dgm:t>
        <a:bodyPr/>
        <a:lstStyle/>
        <a:p>
          <a:r>
            <a:rPr lang="es-ES" sz="2000" dirty="0"/>
            <a:t>Gobierno de Datos </a:t>
          </a:r>
          <a:endParaRPr lang="es-CO" sz="2000" dirty="0"/>
        </a:p>
      </dgm:t>
    </dgm:pt>
    <dgm:pt modelId="{53B25AA4-FA7A-431E-A9DB-6779C237DF41}" type="parTrans" cxnId="{765A7EEB-5754-4558-B7C4-AA6316EE3FCC}">
      <dgm:prSet/>
      <dgm:spPr/>
      <dgm:t>
        <a:bodyPr/>
        <a:lstStyle/>
        <a:p>
          <a:endParaRPr lang="es-CO"/>
        </a:p>
      </dgm:t>
    </dgm:pt>
    <dgm:pt modelId="{8542768C-1BE0-4E16-A02A-CD8363374F03}" type="sibTrans" cxnId="{765A7EEB-5754-4558-B7C4-AA6316EE3FCC}">
      <dgm:prSet/>
      <dgm:spPr/>
      <dgm:t>
        <a:bodyPr/>
        <a:lstStyle/>
        <a:p>
          <a:endParaRPr lang="es-CO"/>
        </a:p>
      </dgm:t>
    </dgm:pt>
    <dgm:pt modelId="{11D32FC2-5819-4D6A-859F-8F8E905BA02C}">
      <dgm:prSet custT="1"/>
      <dgm:spPr/>
      <dgm:t>
        <a:bodyPr/>
        <a:lstStyle/>
        <a:p>
          <a:r>
            <a:rPr lang="es-ES" sz="2000" dirty="0"/>
            <a:t>Metadatos</a:t>
          </a:r>
          <a:endParaRPr lang="es-CO" sz="2000" dirty="0"/>
        </a:p>
      </dgm:t>
    </dgm:pt>
    <dgm:pt modelId="{D720055D-3AFA-4EEC-8620-BE5AF9655ED4}" type="parTrans" cxnId="{DFDD0AE6-DE46-4C51-A6B9-CCEA4E152C1F}">
      <dgm:prSet/>
      <dgm:spPr/>
      <dgm:t>
        <a:bodyPr/>
        <a:lstStyle/>
        <a:p>
          <a:endParaRPr lang="es-CO"/>
        </a:p>
      </dgm:t>
    </dgm:pt>
    <dgm:pt modelId="{94694FFB-ABCA-4A63-BB5A-2AD2BF157EFE}" type="sibTrans" cxnId="{DFDD0AE6-DE46-4C51-A6B9-CCEA4E152C1F}">
      <dgm:prSet/>
      <dgm:spPr/>
      <dgm:t>
        <a:bodyPr/>
        <a:lstStyle/>
        <a:p>
          <a:endParaRPr lang="es-CO"/>
        </a:p>
      </dgm:t>
    </dgm:pt>
    <dgm:pt modelId="{5753AECD-78F0-4DDB-A750-98B9BEC23324}">
      <dgm:prSet custT="1"/>
      <dgm:spPr/>
      <dgm:t>
        <a:bodyPr/>
        <a:lstStyle/>
        <a:p>
          <a:r>
            <a:rPr lang="es-CO" sz="1400" dirty="0"/>
            <a:t>Establecer estándares de datos</a:t>
          </a:r>
        </a:p>
      </dgm:t>
    </dgm:pt>
    <dgm:pt modelId="{6D21C178-30F0-4C71-B311-E5CC6996320D}" type="parTrans" cxnId="{1400818A-3A5E-4992-90AF-123865493F50}">
      <dgm:prSet/>
      <dgm:spPr/>
      <dgm:t>
        <a:bodyPr/>
        <a:lstStyle/>
        <a:p>
          <a:endParaRPr lang="es-CO"/>
        </a:p>
      </dgm:t>
    </dgm:pt>
    <dgm:pt modelId="{863B1FE5-50A0-482A-8945-A3D94A846F7C}" type="sibTrans" cxnId="{1400818A-3A5E-4992-90AF-123865493F50}">
      <dgm:prSet/>
      <dgm:spPr/>
      <dgm:t>
        <a:bodyPr/>
        <a:lstStyle/>
        <a:p>
          <a:endParaRPr lang="es-CO"/>
        </a:p>
      </dgm:t>
    </dgm:pt>
    <dgm:pt modelId="{100D08D7-DFED-4FF6-86CB-39C007058FA4}">
      <dgm:prSet custT="1"/>
      <dgm:spPr/>
      <dgm:t>
        <a:bodyPr/>
        <a:lstStyle/>
        <a:p>
          <a:r>
            <a:rPr lang="es-CO" sz="1400" dirty="0"/>
            <a:t>Aplicar políticas de datos</a:t>
          </a:r>
        </a:p>
      </dgm:t>
    </dgm:pt>
    <dgm:pt modelId="{928A41F9-4430-4E84-9324-3685D4369D9B}" type="parTrans" cxnId="{72827A06-C38F-43C2-9D57-A192FB6FBB6B}">
      <dgm:prSet/>
      <dgm:spPr/>
      <dgm:t>
        <a:bodyPr/>
        <a:lstStyle/>
        <a:p>
          <a:endParaRPr lang="es-CO"/>
        </a:p>
      </dgm:t>
    </dgm:pt>
    <dgm:pt modelId="{4C3FFA6A-D0F1-4B75-857F-80CDAB7720E3}" type="sibTrans" cxnId="{72827A06-C38F-43C2-9D57-A192FB6FBB6B}">
      <dgm:prSet/>
      <dgm:spPr/>
      <dgm:t>
        <a:bodyPr/>
        <a:lstStyle/>
        <a:p>
          <a:endParaRPr lang="es-CO"/>
        </a:p>
      </dgm:t>
    </dgm:pt>
    <dgm:pt modelId="{11E52399-DA9A-4F20-A335-63A8CAE23EC1}">
      <dgm:prSet custT="1"/>
      <dgm:spPr/>
      <dgm:t>
        <a:bodyPr/>
        <a:lstStyle/>
        <a:p>
          <a:r>
            <a:rPr lang="es-ES" sz="1600" dirty="0"/>
            <a:t>Crear un catálogo de datos</a:t>
          </a:r>
          <a:endParaRPr lang="es-CO" sz="1600" dirty="0"/>
        </a:p>
      </dgm:t>
    </dgm:pt>
    <dgm:pt modelId="{21658D1F-1C50-4761-B4F5-A5B419C5F247}" type="parTrans" cxnId="{9B9C7ABB-D166-4BA4-AA3D-D3EF03F26C04}">
      <dgm:prSet/>
      <dgm:spPr/>
      <dgm:t>
        <a:bodyPr/>
        <a:lstStyle/>
        <a:p>
          <a:endParaRPr lang="es-CO"/>
        </a:p>
      </dgm:t>
    </dgm:pt>
    <dgm:pt modelId="{030D1483-0AFC-4F54-86C8-2DA4C357A942}" type="sibTrans" cxnId="{9B9C7ABB-D166-4BA4-AA3D-D3EF03F26C04}">
      <dgm:prSet/>
      <dgm:spPr/>
      <dgm:t>
        <a:bodyPr/>
        <a:lstStyle/>
        <a:p>
          <a:endParaRPr lang="es-CO"/>
        </a:p>
      </dgm:t>
    </dgm:pt>
    <dgm:pt modelId="{6E7E562D-B875-4770-B361-7D8B7703B0AC}">
      <dgm:prSet custT="1"/>
      <dgm:spPr/>
      <dgm:t>
        <a:bodyPr/>
        <a:lstStyle/>
        <a:p>
          <a:r>
            <a:rPr lang="es-ES" sz="1600" dirty="0"/>
            <a:t>Promover la democratización de datos</a:t>
          </a:r>
          <a:endParaRPr lang="es-CO" sz="1600" dirty="0"/>
        </a:p>
      </dgm:t>
    </dgm:pt>
    <dgm:pt modelId="{FBC8CEC8-E4A7-4D59-8568-2BC8DDFF2668}" type="parTrans" cxnId="{980B0CB7-4D8F-41E7-9475-0C7F80427AA2}">
      <dgm:prSet/>
      <dgm:spPr/>
      <dgm:t>
        <a:bodyPr/>
        <a:lstStyle/>
        <a:p>
          <a:endParaRPr lang="es-CO"/>
        </a:p>
      </dgm:t>
    </dgm:pt>
    <dgm:pt modelId="{4F84BCD1-A175-4502-9F79-9EC1E347BC27}" type="sibTrans" cxnId="{980B0CB7-4D8F-41E7-9475-0C7F80427AA2}">
      <dgm:prSet/>
      <dgm:spPr/>
      <dgm:t>
        <a:bodyPr/>
        <a:lstStyle/>
        <a:p>
          <a:endParaRPr lang="es-CO"/>
        </a:p>
      </dgm:t>
    </dgm:pt>
    <dgm:pt modelId="{ADE241C1-37AF-413E-B7CB-B832BB7A7ACF}">
      <dgm:prSet custT="1"/>
      <dgm:spPr/>
      <dgm:t>
        <a:bodyPr/>
        <a:lstStyle/>
        <a:p>
          <a:r>
            <a:rPr lang="es-ES" sz="1600"/>
            <a:t>Facilitar el intercambio de datos</a:t>
          </a:r>
          <a:endParaRPr lang="es-CO" sz="1600" dirty="0"/>
        </a:p>
      </dgm:t>
    </dgm:pt>
    <dgm:pt modelId="{1977A849-00E0-4EA0-B798-AF9686E04A55}" type="parTrans" cxnId="{8FFCDD13-A4B7-4A43-9A06-C59084A459C7}">
      <dgm:prSet/>
      <dgm:spPr/>
      <dgm:t>
        <a:bodyPr/>
        <a:lstStyle/>
        <a:p>
          <a:endParaRPr lang="es-CO"/>
        </a:p>
      </dgm:t>
    </dgm:pt>
    <dgm:pt modelId="{3CDE8F09-BF81-47B9-AB5B-9D10623D30F1}" type="sibTrans" cxnId="{8FFCDD13-A4B7-4A43-9A06-C59084A459C7}">
      <dgm:prSet/>
      <dgm:spPr/>
      <dgm:t>
        <a:bodyPr/>
        <a:lstStyle/>
        <a:p>
          <a:endParaRPr lang="es-CO"/>
        </a:p>
      </dgm:t>
    </dgm:pt>
    <dgm:pt modelId="{405BF758-5D22-492A-9FDD-BADB07894A5A}">
      <dgm:prSet custT="1"/>
      <dgm:spPr/>
      <dgm:t>
        <a:bodyPr/>
        <a:lstStyle/>
        <a:p>
          <a:r>
            <a:rPr lang="es-ES" sz="1400" dirty="0"/>
            <a:t>Optimizar la redundancia de datos</a:t>
          </a:r>
          <a:endParaRPr lang="es-CO" sz="1400" dirty="0"/>
        </a:p>
      </dgm:t>
    </dgm:pt>
    <dgm:pt modelId="{4C39E735-452F-43B1-B419-0C8A78EA980A}" type="parTrans" cxnId="{AAA26548-4A9A-4AE1-9EB3-C427F3C38913}">
      <dgm:prSet/>
      <dgm:spPr/>
      <dgm:t>
        <a:bodyPr/>
        <a:lstStyle/>
        <a:p>
          <a:endParaRPr lang="es-CO"/>
        </a:p>
      </dgm:t>
    </dgm:pt>
    <dgm:pt modelId="{D2944828-47FF-4F2F-BE56-54003A020DB1}" type="sibTrans" cxnId="{AAA26548-4A9A-4AE1-9EB3-C427F3C38913}">
      <dgm:prSet/>
      <dgm:spPr/>
      <dgm:t>
        <a:bodyPr/>
        <a:lstStyle/>
        <a:p>
          <a:endParaRPr lang="es-CO"/>
        </a:p>
      </dgm:t>
    </dgm:pt>
    <dgm:pt modelId="{2E907509-899E-458C-8892-C2B517F8677F}">
      <dgm:prSet custT="1"/>
      <dgm:spPr/>
      <dgm:t>
        <a:bodyPr/>
        <a:lstStyle/>
        <a:p>
          <a:r>
            <a:rPr lang="es-ES" sz="1400" dirty="0"/>
            <a:t>Mejorar los procesos de gestión de datos</a:t>
          </a:r>
          <a:endParaRPr lang="es-CO" sz="1400" dirty="0"/>
        </a:p>
      </dgm:t>
    </dgm:pt>
    <dgm:pt modelId="{AD66BDE8-3B25-44A6-8808-3AE5C68A6D9E}" type="parTrans" cxnId="{F17C05E5-B695-447F-B070-76B9F3FC0DF2}">
      <dgm:prSet/>
      <dgm:spPr/>
      <dgm:t>
        <a:bodyPr/>
        <a:lstStyle/>
        <a:p>
          <a:endParaRPr lang="es-CO"/>
        </a:p>
      </dgm:t>
    </dgm:pt>
    <dgm:pt modelId="{03C05DFD-6DDC-4AAA-9FDB-17B588F73A8E}" type="sibTrans" cxnId="{F17C05E5-B695-447F-B070-76B9F3FC0DF2}">
      <dgm:prSet/>
      <dgm:spPr/>
      <dgm:t>
        <a:bodyPr/>
        <a:lstStyle/>
        <a:p>
          <a:endParaRPr lang="es-CO"/>
        </a:p>
      </dgm:t>
    </dgm:pt>
    <dgm:pt modelId="{72D0D64D-AD54-49A5-A59C-FA0FC921674F}">
      <dgm:prSet custT="1"/>
      <dgm:spPr/>
      <dgm:t>
        <a:bodyPr/>
        <a:lstStyle/>
        <a:p>
          <a:r>
            <a:rPr lang="es-CO" sz="1400" dirty="0"/>
            <a:t>Garantizar el cumplimiento normativo</a:t>
          </a:r>
        </a:p>
      </dgm:t>
    </dgm:pt>
    <dgm:pt modelId="{2ED44577-C81D-4C00-B5FB-676C695E5603}" type="parTrans" cxnId="{F7D2947A-7696-4B22-A07F-BFA15904F881}">
      <dgm:prSet/>
      <dgm:spPr/>
      <dgm:t>
        <a:bodyPr/>
        <a:lstStyle/>
        <a:p>
          <a:endParaRPr lang="es-CO"/>
        </a:p>
      </dgm:t>
    </dgm:pt>
    <dgm:pt modelId="{44CC30F7-F8D6-472D-9168-91434F5DF65D}" type="sibTrans" cxnId="{F7D2947A-7696-4B22-A07F-BFA15904F881}">
      <dgm:prSet/>
      <dgm:spPr/>
      <dgm:t>
        <a:bodyPr/>
        <a:lstStyle/>
        <a:p>
          <a:endParaRPr lang="es-CO"/>
        </a:p>
      </dgm:t>
    </dgm:pt>
    <dgm:pt modelId="{5FE96A47-8AA2-4380-B49E-3B506537E898}">
      <dgm:prSet custT="1"/>
      <dgm:spPr/>
      <dgm:t>
        <a:bodyPr/>
        <a:lstStyle/>
        <a:p>
          <a:r>
            <a:rPr lang="es-ES" sz="1400" dirty="0"/>
            <a:t>Gestionar el riesgo de los datos</a:t>
          </a:r>
          <a:endParaRPr lang="es-CO" sz="1400" dirty="0"/>
        </a:p>
      </dgm:t>
    </dgm:pt>
    <dgm:pt modelId="{CA9F9660-929C-43DE-90FF-F777BAF8342E}" type="parTrans" cxnId="{2DE6F633-6933-4EB0-8B31-1857640B95AC}">
      <dgm:prSet/>
      <dgm:spPr/>
      <dgm:t>
        <a:bodyPr/>
        <a:lstStyle/>
        <a:p>
          <a:endParaRPr lang="es-CO"/>
        </a:p>
      </dgm:t>
    </dgm:pt>
    <dgm:pt modelId="{C0A9D577-63B2-4074-A111-8BB713B3B7F6}" type="sibTrans" cxnId="{2DE6F633-6933-4EB0-8B31-1857640B95AC}">
      <dgm:prSet/>
      <dgm:spPr/>
      <dgm:t>
        <a:bodyPr/>
        <a:lstStyle/>
        <a:p>
          <a:endParaRPr lang="es-CO"/>
        </a:p>
      </dgm:t>
    </dgm:pt>
    <dgm:pt modelId="{D8A2BBB5-771A-4D2D-A1B8-5AF61FA01636}">
      <dgm:prSet custT="1"/>
      <dgm:spPr/>
      <dgm:t>
        <a:bodyPr/>
        <a:lstStyle/>
        <a:p>
          <a:r>
            <a:rPr lang="es-ES" sz="1400" dirty="0"/>
            <a:t>Desarrollar modelos analíticos para diferentes propósitos de la organización</a:t>
          </a:r>
          <a:endParaRPr lang="es-CO" sz="1400" dirty="0"/>
        </a:p>
      </dgm:t>
    </dgm:pt>
    <dgm:pt modelId="{9FA2C043-B241-42B0-B630-3D900AA4B15D}" type="parTrans" cxnId="{984B90AE-262E-4FCB-A63B-E96AA8A72159}">
      <dgm:prSet/>
      <dgm:spPr/>
      <dgm:t>
        <a:bodyPr/>
        <a:lstStyle/>
        <a:p>
          <a:endParaRPr lang="es-CO"/>
        </a:p>
      </dgm:t>
    </dgm:pt>
    <dgm:pt modelId="{87ECED3B-D37E-46D6-90E9-537C6B909354}" type="sibTrans" cxnId="{984B90AE-262E-4FCB-A63B-E96AA8A72159}">
      <dgm:prSet/>
      <dgm:spPr/>
      <dgm:t>
        <a:bodyPr/>
        <a:lstStyle/>
        <a:p>
          <a:endParaRPr lang="es-CO"/>
        </a:p>
      </dgm:t>
    </dgm:pt>
    <dgm:pt modelId="{0A97F6CF-4D44-4762-A050-F977506ECE7D}">
      <dgm:prSet custT="1"/>
      <dgm:spPr/>
      <dgm:t>
        <a:bodyPr/>
        <a:lstStyle/>
        <a:p>
          <a:r>
            <a:rPr lang="es-ES" sz="1400" dirty="0"/>
            <a:t>Implementar modelos analíticos para diferentes propósitos de la organización</a:t>
          </a:r>
          <a:endParaRPr lang="es-CO" sz="1400" dirty="0"/>
        </a:p>
      </dgm:t>
    </dgm:pt>
    <dgm:pt modelId="{78C9BE96-7403-4579-9C6A-BE2EAEDC88EF}" type="parTrans" cxnId="{448A6D8D-BF1B-4E68-9758-D0DB033A12B4}">
      <dgm:prSet/>
      <dgm:spPr/>
      <dgm:t>
        <a:bodyPr/>
        <a:lstStyle/>
        <a:p>
          <a:endParaRPr lang="es-CO"/>
        </a:p>
      </dgm:t>
    </dgm:pt>
    <dgm:pt modelId="{B442651D-95F8-4903-BF83-36CD75319597}" type="sibTrans" cxnId="{448A6D8D-BF1B-4E68-9758-D0DB033A12B4}">
      <dgm:prSet/>
      <dgm:spPr/>
      <dgm:t>
        <a:bodyPr/>
        <a:lstStyle/>
        <a:p>
          <a:endParaRPr lang="es-CO"/>
        </a:p>
      </dgm:t>
    </dgm:pt>
    <dgm:pt modelId="{8B7C6314-DD96-4218-B1A4-A72FF234FA4D}">
      <dgm:prSet custT="1"/>
      <dgm:spPr/>
      <dgm:t>
        <a:bodyPr/>
        <a:lstStyle/>
        <a:p>
          <a:r>
            <a:rPr lang="es-ES" sz="2000" dirty="0"/>
            <a:t>Calidad</a:t>
          </a:r>
          <a:endParaRPr lang="es-CO" sz="1600" dirty="0"/>
        </a:p>
      </dgm:t>
    </dgm:pt>
    <dgm:pt modelId="{39B4C2F6-5C93-4DF2-9784-15202B7F7D39}" type="parTrans" cxnId="{16F57ED3-2D56-4AC4-A8C6-4170488DCAEE}">
      <dgm:prSet/>
      <dgm:spPr/>
      <dgm:t>
        <a:bodyPr/>
        <a:lstStyle/>
        <a:p>
          <a:endParaRPr lang="es-CO"/>
        </a:p>
      </dgm:t>
    </dgm:pt>
    <dgm:pt modelId="{3F410503-2730-4899-8BAB-9A3E3F8876C5}" type="sibTrans" cxnId="{16F57ED3-2D56-4AC4-A8C6-4170488DCAEE}">
      <dgm:prSet/>
      <dgm:spPr/>
      <dgm:t>
        <a:bodyPr/>
        <a:lstStyle/>
        <a:p>
          <a:endParaRPr lang="es-CO"/>
        </a:p>
      </dgm:t>
    </dgm:pt>
    <dgm:pt modelId="{1637058A-F99B-4617-9026-0286ED782FB1}">
      <dgm:prSet custT="1"/>
      <dgm:spPr/>
      <dgm:t>
        <a:bodyPr/>
        <a:lstStyle/>
        <a:p>
          <a:r>
            <a:rPr lang="es-ES" sz="1600" dirty="0"/>
            <a:t>Implementar reglas de calidad de datos</a:t>
          </a:r>
          <a:endParaRPr lang="es-CO" sz="1600" dirty="0"/>
        </a:p>
      </dgm:t>
    </dgm:pt>
    <dgm:pt modelId="{ADDA6AD0-E506-4DEA-8291-F63DD1DC8B97}" type="parTrans" cxnId="{447EB3F9-68BE-49E5-A599-0D916E80EC55}">
      <dgm:prSet/>
      <dgm:spPr/>
      <dgm:t>
        <a:bodyPr/>
        <a:lstStyle/>
        <a:p>
          <a:endParaRPr lang="es-CO"/>
        </a:p>
      </dgm:t>
    </dgm:pt>
    <dgm:pt modelId="{2A5DEFEB-CEF8-4DD4-BCC7-EAFAB86F66D6}" type="sibTrans" cxnId="{447EB3F9-68BE-49E5-A599-0D916E80EC55}">
      <dgm:prSet/>
      <dgm:spPr/>
      <dgm:t>
        <a:bodyPr/>
        <a:lstStyle/>
        <a:p>
          <a:endParaRPr lang="es-CO"/>
        </a:p>
      </dgm:t>
    </dgm:pt>
    <dgm:pt modelId="{F8769D6D-5803-41A1-9736-9FFA4AA94A1C}">
      <dgm:prSet custT="1"/>
      <dgm:spPr/>
      <dgm:t>
        <a:bodyPr/>
        <a:lstStyle/>
        <a:p>
          <a:r>
            <a:rPr lang="es-ES" sz="1600" dirty="0"/>
            <a:t>Definir, supervisar y mejorar los controles de calidad de los datos.</a:t>
          </a:r>
          <a:endParaRPr lang="es-CO" sz="1600" dirty="0"/>
        </a:p>
      </dgm:t>
    </dgm:pt>
    <dgm:pt modelId="{EFD86A39-A44E-4327-B31D-4F207F780136}" type="parTrans" cxnId="{139BB9BD-A0F4-4620-AE1B-B402B6EC4314}">
      <dgm:prSet/>
      <dgm:spPr/>
      <dgm:t>
        <a:bodyPr/>
        <a:lstStyle/>
        <a:p>
          <a:endParaRPr lang="es-CO"/>
        </a:p>
      </dgm:t>
    </dgm:pt>
    <dgm:pt modelId="{2D457855-B4F8-446D-8878-E552C7DB6078}" type="sibTrans" cxnId="{139BB9BD-A0F4-4620-AE1B-B402B6EC4314}">
      <dgm:prSet/>
      <dgm:spPr/>
      <dgm:t>
        <a:bodyPr/>
        <a:lstStyle/>
        <a:p>
          <a:endParaRPr lang="es-CO"/>
        </a:p>
      </dgm:t>
    </dgm:pt>
    <dgm:pt modelId="{E8BACB55-782D-418C-9151-846757AB54D9}">
      <dgm:prSet custT="1"/>
      <dgm:spPr/>
      <dgm:t>
        <a:bodyPr/>
        <a:lstStyle/>
        <a:p>
          <a:r>
            <a:rPr lang="es-ES" sz="1600" dirty="0"/>
            <a:t>Gestionar el ciclo de vida de los datos</a:t>
          </a:r>
          <a:endParaRPr lang="es-CO" sz="1600" dirty="0"/>
        </a:p>
      </dgm:t>
    </dgm:pt>
    <dgm:pt modelId="{9858D717-8F2D-4DC5-90CE-8F58F17B958C}" type="parTrans" cxnId="{90A39E2D-D464-446E-A737-357E65969AB1}">
      <dgm:prSet/>
      <dgm:spPr/>
      <dgm:t>
        <a:bodyPr/>
        <a:lstStyle/>
        <a:p>
          <a:endParaRPr lang="es-CO"/>
        </a:p>
      </dgm:t>
    </dgm:pt>
    <dgm:pt modelId="{46057F65-7C18-49E5-A537-CD08B7CF83B7}" type="sibTrans" cxnId="{90A39E2D-D464-446E-A737-357E65969AB1}">
      <dgm:prSet/>
      <dgm:spPr/>
      <dgm:t>
        <a:bodyPr/>
        <a:lstStyle/>
        <a:p>
          <a:endParaRPr lang="es-CO"/>
        </a:p>
      </dgm:t>
    </dgm:pt>
    <dgm:pt modelId="{33413D5A-6763-49FA-95A5-1CBB79623CF9}" type="pres">
      <dgm:prSet presAssocID="{03904615-3ADC-47FE-9D5C-285091D7A75E}" presName="Name0" presStyleCnt="0">
        <dgm:presLayoutVars>
          <dgm:dir/>
          <dgm:animLvl val="lvl"/>
          <dgm:resizeHandles val="exact"/>
        </dgm:presLayoutVars>
      </dgm:prSet>
      <dgm:spPr/>
    </dgm:pt>
    <dgm:pt modelId="{EE7118FA-8632-4AD0-84DC-BB89F6AB3C55}" type="pres">
      <dgm:prSet presAssocID="{F697FC86-1A8C-496C-8EAC-BA641052CA05}" presName="linNode" presStyleCnt="0"/>
      <dgm:spPr/>
    </dgm:pt>
    <dgm:pt modelId="{622B83FF-1259-446E-A686-6FE0EF022740}" type="pres">
      <dgm:prSet presAssocID="{F697FC86-1A8C-496C-8EAC-BA641052CA05}" presName="parentText" presStyleLbl="node1" presStyleIdx="0" presStyleCnt="6" custScaleX="72853">
        <dgm:presLayoutVars>
          <dgm:chMax val="1"/>
          <dgm:bulletEnabled val="1"/>
        </dgm:presLayoutVars>
      </dgm:prSet>
      <dgm:spPr/>
    </dgm:pt>
    <dgm:pt modelId="{64FBC837-BD1E-402F-86DC-71A96D334866}" type="pres">
      <dgm:prSet presAssocID="{F697FC86-1A8C-496C-8EAC-BA641052CA05}" presName="descendantText" presStyleLbl="alignAccFollowNode1" presStyleIdx="0" presStyleCnt="6" custScaleY="128626">
        <dgm:presLayoutVars>
          <dgm:bulletEnabled val="1"/>
        </dgm:presLayoutVars>
      </dgm:prSet>
      <dgm:spPr/>
    </dgm:pt>
    <dgm:pt modelId="{2021E9C7-FDE3-4ACD-A4D3-3C1262666083}" type="pres">
      <dgm:prSet presAssocID="{8542768C-1BE0-4E16-A02A-CD8363374F03}" presName="sp" presStyleCnt="0"/>
      <dgm:spPr/>
    </dgm:pt>
    <dgm:pt modelId="{12DAAD90-EB47-4AB0-ACF8-91334BB92370}" type="pres">
      <dgm:prSet presAssocID="{06912C41-C241-48E0-BD78-F0223B842305}" presName="linNode" presStyleCnt="0"/>
      <dgm:spPr/>
    </dgm:pt>
    <dgm:pt modelId="{BB86697E-C776-4441-99D7-FA07A23AAC8F}" type="pres">
      <dgm:prSet presAssocID="{06912C41-C241-48E0-BD78-F0223B842305}" presName="parentText" presStyleLbl="node1" presStyleIdx="1" presStyleCnt="6" custScaleX="72853">
        <dgm:presLayoutVars>
          <dgm:chMax val="1"/>
          <dgm:bulletEnabled val="1"/>
        </dgm:presLayoutVars>
      </dgm:prSet>
      <dgm:spPr/>
    </dgm:pt>
    <dgm:pt modelId="{401F4A7C-CFE8-4E7D-BC5C-5A0CF740EEBB}" type="pres">
      <dgm:prSet presAssocID="{06912C41-C241-48E0-BD78-F0223B842305}" presName="descendantText" presStyleLbl="alignAccFollowNode1" presStyleIdx="1" presStyleCnt="6" custScaleX="99885">
        <dgm:presLayoutVars>
          <dgm:bulletEnabled val="1"/>
        </dgm:presLayoutVars>
      </dgm:prSet>
      <dgm:spPr/>
    </dgm:pt>
    <dgm:pt modelId="{F9EE1D55-BD29-4148-8E6A-54DCC42E5323}" type="pres">
      <dgm:prSet presAssocID="{B88D5F54-1708-4135-AAEB-D0E931AE1B00}" presName="sp" presStyleCnt="0"/>
      <dgm:spPr/>
    </dgm:pt>
    <dgm:pt modelId="{ECBBD5DB-4353-4895-B04D-BDE8CAE17993}" type="pres">
      <dgm:prSet presAssocID="{BD7F799E-1057-4088-B346-050202332309}" presName="linNode" presStyleCnt="0"/>
      <dgm:spPr/>
    </dgm:pt>
    <dgm:pt modelId="{2F453E4F-1E2F-49A9-98E4-11F7BEF28CD2}" type="pres">
      <dgm:prSet presAssocID="{BD7F799E-1057-4088-B346-050202332309}" presName="parentText" presStyleLbl="node1" presStyleIdx="2" presStyleCnt="6" custScaleX="72853">
        <dgm:presLayoutVars>
          <dgm:chMax val="1"/>
          <dgm:bulletEnabled val="1"/>
        </dgm:presLayoutVars>
      </dgm:prSet>
      <dgm:spPr/>
    </dgm:pt>
    <dgm:pt modelId="{AA8DDE10-CC54-4322-AAD4-FA905D4753AE}" type="pres">
      <dgm:prSet presAssocID="{BD7F799E-1057-4088-B346-050202332309}" presName="descendantText" presStyleLbl="alignAccFollowNode1" presStyleIdx="2" presStyleCnt="6">
        <dgm:presLayoutVars>
          <dgm:bulletEnabled val="1"/>
        </dgm:presLayoutVars>
      </dgm:prSet>
      <dgm:spPr/>
    </dgm:pt>
    <dgm:pt modelId="{D98E26D7-DB64-45E1-8FCA-5D2CF306DEEC}" type="pres">
      <dgm:prSet presAssocID="{4EE782FE-7AD0-415B-BD8D-A4C3BF3575CD}" presName="sp" presStyleCnt="0"/>
      <dgm:spPr/>
    </dgm:pt>
    <dgm:pt modelId="{17EAB6E0-CF1B-40D2-A224-0A70F9FD3F8D}" type="pres">
      <dgm:prSet presAssocID="{95CF2BBC-0149-44C2-A644-2E5341DFA382}" presName="linNode" presStyleCnt="0"/>
      <dgm:spPr/>
    </dgm:pt>
    <dgm:pt modelId="{4EFA22ED-6F8A-4B18-883C-396650744E1B}" type="pres">
      <dgm:prSet presAssocID="{95CF2BBC-0149-44C2-A644-2E5341DFA382}" presName="parentText" presStyleLbl="node1" presStyleIdx="3" presStyleCnt="6" custScaleX="72853">
        <dgm:presLayoutVars>
          <dgm:chMax val="1"/>
          <dgm:bulletEnabled val="1"/>
        </dgm:presLayoutVars>
      </dgm:prSet>
      <dgm:spPr/>
    </dgm:pt>
    <dgm:pt modelId="{45E4FD4D-7305-4AEF-94FB-4728702DB6C1}" type="pres">
      <dgm:prSet presAssocID="{95CF2BBC-0149-44C2-A644-2E5341DFA382}" presName="descendantText" presStyleLbl="alignAccFollowNode1" presStyleIdx="3" presStyleCnt="6" custScaleY="122846">
        <dgm:presLayoutVars>
          <dgm:bulletEnabled val="1"/>
        </dgm:presLayoutVars>
      </dgm:prSet>
      <dgm:spPr/>
    </dgm:pt>
    <dgm:pt modelId="{EE166174-4A44-4D7F-9E71-2F4C2107F772}" type="pres">
      <dgm:prSet presAssocID="{5582AC21-47E8-486E-9456-F98AA83147F5}" presName="sp" presStyleCnt="0"/>
      <dgm:spPr/>
    </dgm:pt>
    <dgm:pt modelId="{F09450B0-8130-435A-86B5-201C5487EA2F}" type="pres">
      <dgm:prSet presAssocID="{11D32FC2-5819-4D6A-859F-8F8E905BA02C}" presName="linNode" presStyleCnt="0"/>
      <dgm:spPr/>
    </dgm:pt>
    <dgm:pt modelId="{E7B04101-BB96-4C0B-B705-AEAE159C4EE9}" type="pres">
      <dgm:prSet presAssocID="{11D32FC2-5819-4D6A-859F-8F8E905BA02C}" presName="parentText" presStyleLbl="node1" presStyleIdx="4" presStyleCnt="6" custScaleX="72853">
        <dgm:presLayoutVars>
          <dgm:chMax val="1"/>
          <dgm:bulletEnabled val="1"/>
        </dgm:presLayoutVars>
      </dgm:prSet>
      <dgm:spPr/>
    </dgm:pt>
    <dgm:pt modelId="{474A2033-6E9E-46E6-BCBE-DFA4796DE07D}" type="pres">
      <dgm:prSet presAssocID="{11D32FC2-5819-4D6A-859F-8F8E905BA02C}" presName="descendantText" presStyleLbl="alignAccFollowNode1" presStyleIdx="4" presStyleCnt="6">
        <dgm:presLayoutVars>
          <dgm:bulletEnabled val="1"/>
        </dgm:presLayoutVars>
      </dgm:prSet>
      <dgm:spPr/>
    </dgm:pt>
    <dgm:pt modelId="{DC1EB02D-72AB-425E-B87A-9D65D47DADDC}" type="pres">
      <dgm:prSet presAssocID="{94694FFB-ABCA-4A63-BB5A-2AD2BF157EFE}" presName="sp" presStyleCnt="0"/>
      <dgm:spPr/>
    </dgm:pt>
    <dgm:pt modelId="{964CABD6-DC9C-4001-90AC-3716F21628C0}" type="pres">
      <dgm:prSet presAssocID="{8B7C6314-DD96-4218-B1A4-A72FF234FA4D}" presName="linNode" presStyleCnt="0"/>
      <dgm:spPr/>
    </dgm:pt>
    <dgm:pt modelId="{2C3C2937-EA38-4711-B3AA-F0F02C84C7DE}" type="pres">
      <dgm:prSet presAssocID="{8B7C6314-DD96-4218-B1A4-A72FF234FA4D}" presName="parentText" presStyleLbl="node1" presStyleIdx="5" presStyleCnt="6" custScaleX="71793">
        <dgm:presLayoutVars>
          <dgm:chMax val="1"/>
          <dgm:bulletEnabled val="1"/>
        </dgm:presLayoutVars>
      </dgm:prSet>
      <dgm:spPr/>
    </dgm:pt>
    <dgm:pt modelId="{7F5BA4EE-A128-465E-AC95-3E24C3D7F328}" type="pres">
      <dgm:prSet presAssocID="{8B7C6314-DD96-4218-B1A4-A72FF234FA4D}" presName="descendantText" presStyleLbl="alignAccFollowNode1" presStyleIdx="5" presStyleCnt="6" custScaleX="100383" custScaleY="128626">
        <dgm:presLayoutVars>
          <dgm:bulletEnabled val="1"/>
        </dgm:presLayoutVars>
      </dgm:prSet>
      <dgm:spPr/>
    </dgm:pt>
  </dgm:ptLst>
  <dgm:cxnLst>
    <dgm:cxn modelId="{2022A902-D01F-4731-B9A6-F13CCD9F8AF6}" type="presOf" srcId="{11E52399-DA9A-4F20-A335-63A8CAE23EC1}" destId="{474A2033-6E9E-46E6-BCBE-DFA4796DE07D}" srcOrd="0" destOrd="0" presId="urn:microsoft.com/office/officeart/2005/8/layout/vList5"/>
    <dgm:cxn modelId="{72827A06-C38F-43C2-9D57-A192FB6FBB6B}" srcId="{F697FC86-1A8C-496C-8EAC-BA641052CA05}" destId="{100D08D7-DFED-4FF6-86CB-39C007058FA4}" srcOrd="1" destOrd="0" parTransId="{928A41F9-4430-4E84-9324-3685D4369D9B}" sibTransId="{4C3FFA6A-D0F1-4B75-857F-80CDAB7720E3}"/>
    <dgm:cxn modelId="{AD2DB611-BC58-4845-9676-915F95A15BF4}" type="presOf" srcId="{11D32FC2-5819-4D6A-859F-8F8E905BA02C}" destId="{E7B04101-BB96-4C0B-B705-AEAE159C4EE9}" srcOrd="0" destOrd="0" presId="urn:microsoft.com/office/officeart/2005/8/layout/vList5"/>
    <dgm:cxn modelId="{8FFCDD13-A4B7-4A43-9A06-C59084A459C7}" srcId="{BD7F799E-1057-4088-B346-050202332309}" destId="{ADE241C1-37AF-413E-B7CB-B832BB7A7ACF}" srcOrd="1" destOrd="0" parTransId="{1977A849-00E0-4EA0-B798-AF9686E04A55}" sibTransId="{3CDE8F09-BF81-47B9-AB5B-9D10623D30F1}"/>
    <dgm:cxn modelId="{45322227-5DE4-4797-98FB-F05C60A9C987}" type="presOf" srcId="{1637058A-F99B-4617-9026-0286ED782FB1}" destId="{7F5BA4EE-A128-465E-AC95-3E24C3D7F328}" srcOrd="0" destOrd="1" presId="urn:microsoft.com/office/officeart/2005/8/layout/vList5"/>
    <dgm:cxn modelId="{0160472A-4D9E-4A1F-9F8C-8763D4595603}" srcId="{03904615-3ADC-47FE-9D5C-285091D7A75E}" destId="{95CF2BBC-0149-44C2-A644-2E5341DFA382}" srcOrd="3" destOrd="0" parTransId="{C83DFBF9-4965-497F-940C-032CEB7C25A6}" sibTransId="{5582AC21-47E8-486E-9456-F98AA83147F5}"/>
    <dgm:cxn modelId="{90A39E2D-D464-446E-A737-357E65969AB1}" srcId="{11D32FC2-5819-4D6A-859F-8F8E905BA02C}" destId="{E8BACB55-782D-418C-9151-846757AB54D9}" srcOrd="1" destOrd="0" parTransId="{9858D717-8F2D-4DC5-90CE-8F58F17B958C}" sibTransId="{46057F65-7C18-49E5-A537-CD08B7CF83B7}"/>
    <dgm:cxn modelId="{2DE6F633-6933-4EB0-8B31-1857640B95AC}" srcId="{95CF2BBC-0149-44C2-A644-2E5341DFA382}" destId="{5FE96A47-8AA2-4380-B49E-3B506537E898}" srcOrd="2" destOrd="0" parTransId="{CA9F9660-929C-43DE-90FF-F777BAF8342E}" sibTransId="{C0A9D577-63B2-4074-A111-8BB713B3B7F6}"/>
    <dgm:cxn modelId="{DD59F236-A68D-428C-A90F-06834AEF4F16}" type="presOf" srcId="{8B7C6314-DD96-4218-B1A4-A72FF234FA4D}" destId="{2C3C2937-EA38-4711-B3AA-F0F02C84C7DE}" srcOrd="0" destOrd="0" presId="urn:microsoft.com/office/officeart/2005/8/layout/vList5"/>
    <dgm:cxn modelId="{228D1A3D-927B-494C-9013-EA8DD066D9BD}" type="presOf" srcId="{6E7E562D-B875-4770-B361-7D8B7703B0AC}" destId="{AA8DDE10-CC54-4322-AAD4-FA905D4753AE}" srcOrd="0" destOrd="0" presId="urn:microsoft.com/office/officeart/2005/8/layout/vList5"/>
    <dgm:cxn modelId="{70F03041-6093-4907-B453-DF2B0A7E6552}" type="presOf" srcId="{ADE241C1-37AF-413E-B7CB-B832BB7A7ACF}" destId="{AA8DDE10-CC54-4322-AAD4-FA905D4753AE}" srcOrd="0" destOrd="1" presId="urn:microsoft.com/office/officeart/2005/8/layout/vList5"/>
    <dgm:cxn modelId="{4236A542-1403-4F49-8EEB-6CAF1967D51C}" type="presOf" srcId="{03904615-3ADC-47FE-9D5C-285091D7A75E}" destId="{33413D5A-6763-49FA-95A5-1CBB79623CF9}" srcOrd="0" destOrd="0" presId="urn:microsoft.com/office/officeart/2005/8/layout/vList5"/>
    <dgm:cxn modelId="{AAA26548-4A9A-4AE1-9EB3-C427F3C38913}" srcId="{95CF2BBC-0149-44C2-A644-2E5341DFA382}" destId="{405BF758-5D22-492A-9FDD-BADB07894A5A}" srcOrd="0" destOrd="0" parTransId="{4C39E735-452F-43B1-B419-0C8A78EA980A}" sibTransId="{D2944828-47FF-4F2F-BE56-54003A020DB1}"/>
    <dgm:cxn modelId="{B62B044E-E92A-49E2-A09A-CD5ED786D9A1}" type="presOf" srcId="{F697FC86-1A8C-496C-8EAC-BA641052CA05}" destId="{622B83FF-1259-446E-A686-6FE0EF022740}" srcOrd="0" destOrd="0" presId="urn:microsoft.com/office/officeart/2005/8/layout/vList5"/>
    <dgm:cxn modelId="{CC5F244E-163C-408B-81CF-3E3F8A7E5205}" type="presOf" srcId="{F8769D6D-5803-41A1-9736-9FFA4AA94A1C}" destId="{7F5BA4EE-A128-465E-AC95-3E24C3D7F328}" srcOrd="0" destOrd="0" presId="urn:microsoft.com/office/officeart/2005/8/layout/vList5"/>
    <dgm:cxn modelId="{0B2FC756-DF7A-441E-B4A8-5DF425FA96BC}" type="presOf" srcId="{5FE96A47-8AA2-4380-B49E-3B506537E898}" destId="{45E4FD4D-7305-4AEF-94FB-4728702DB6C1}" srcOrd="0" destOrd="2" presId="urn:microsoft.com/office/officeart/2005/8/layout/vList5"/>
    <dgm:cxn modelId="{2637775A-9B7C-4A78-B6DB-9283770265A4}" type="presOf" srcId="{E8BACB55-782D-418C-9151-846757AB54D9}" destId="{474A2033-6E9E-46E6-BCBE-DFA4796DE07D}" srcOrd="0" destOrd="1" presId="urn:microsoft.com/office/officeart/2005/8/layout/vList5"/>
    <dgm:cxn modelId="{F7D2947A-7696-4B22-A07F-BFA15904F881}" srcId="{F697FC86-1A8C-496C-8EAC-BA641052CA05}" destId="{72D0D64D-AD54-49A5-A59C-FA0FC921674F}" srcOrd="2" destOrd="0" parTransId="{2ED44577-C81D-4C00-B5FB-676C695E5603}" sibTransId="{44CC30F7-F8D6-472D-9168-91434F5DF65D}"/>
    <dgm:cxn modelId="{1400818A-3A5E-4992-90AF-123865493F50}" srcId="{F697FC86-1A8C-496C-8EAC-BA641052CA05}" destId="{5753AECD-78F0-4DDB-A750-98B9BEC23324}" srcOrd="0" destOrd="0" parTransId="{6D21C178-30F0-4C71-B311-E5CC6996320D}" sibTransId="{863B1FE5-50A0-482A-8945-A3D94A846F7C}"/>
    <dgm:cxn modelId="{0CA6B38B-98A5-4C9F-8378-E5EAC98E6C19}" srcId="{03904615-3ADC-47FE-9D5C-285091D7A75E}" destId="{BD7F799E-1057-4088-B346-050202332309}" srcOrd="2" destOrd="0" parTransId="{59C29B0C-97C3-40F7-933B-682B25416523}" sibTransId="{4EE782FE-7AD0-415B-BD8D-A4C3BF3575CD}"/>
    <dgm:cxn modelId="{448A6D8D-BF1B-4E68-9758-D0DB033A12B4}" srcId="{06912C41-C241-48E0-BD78-F0223B842305}" destId="{0A97F6CF-4D44-4762-A050-F977506ECE7D}" srcOrd="1" destOrd="0" parTransId="{78C9BE96-7403-4579-9C6A-BE2EAEDC88EF}" sibTransId="{B442651D-95F8-4903-BF83-36CD75319597}"/>
    <dgm:cxn modelId="{929A4B96-B5F4-4A2F-863C-FD8D207A0BA4}" type="presOf" srcId="{95CF2BBC-0149-44C2-A644-2E5341DFA382}" destId="{4EFA22ED-6F8A-4B18-883C-396650744E1B}" srcOrd="0" destOrd="0" presId="urn:microsoft.com/office/officeart/2005/8/layout/vList5"/>
    <dgm:cxn modelId="{50CC49A7-80C0-4EAD-9C1A-FD29226BB6CE}" type="presOf" srcId="{72D0D64D-AD54-49A5-A59C-FA0FC921674F}" destId="{64FBC837-BD1E-402F-86DC-71A96D334866}" srcOrd="0" destOrd="2" presId="urn:microsoft.com/office/officeart/2005/8/layout/vList5"/>
    <dgm:cxn modelId="{F27638A9-4431-4948-BC3B-2A0CF0FC7E64}" type="presOf" srcId="{0A97F6CF-4D44-4762-A050-F977506ECE7D}" destId="{401F4A7C-CFE8-4E7D-BC5C-5A0CF740EEBB}" srcOrd="0" destOrd="1" presId="urn:microsoft.com/office/officeart/2005/8/layout/vList5"/>
    <dgm:cxn modelId="{AD294DAB-487E-455C-8262-56B8B8576E60}" type="presOf" srcId="{405BF758-5D22-492A-9FDD-BADB07894A5A}" destId="{45E4FD4D-7305-4AEF-94FB-4728702DB6C1}" srcOrd="0" destOrd="0" presId="urn:microsoft.com/office/officeart/2005/8/layout/vList5"/>
    <dgm:cxn modelId="{4B3C17AC-538A-439E-8972-B78C445662A4}" type="presOf" srcId="{BD7F799E-1057-4088-B346-050202332309}" destId="{2F453E4F-1E2F-49A9-98E4-11F7BEF28CD2}" srcOrd="0" destOrd="0" presId="urn:microsoft.com/office/officeart/2005/8/layout/vList5"/>
    <dgm:cxn modelId="{984B90AE-262E-4FCB-A63B-E96AA8A72159}" srcId="{06912C41-C241-48E0-BD78-F0223B842305}" destId="{D8A2BBB5-771A-4D2D-A1B8-5AF61FA01636}" srcOrd="0" destOrd="0" parTransId="{9FA2C043-B241-42B0-B630-3D900AA4B15D}" sibTransId="{87ECED3B-D37E-46D6-90E9-537C6B909354}"/>
    <dgm:cxn modelId="{980B0CB7-4D8F-41E7-9475-0C7F80427AA2}" srcId="{BD7F799E-1057-4088-B346-050202332309}" destId="{6E7E562D-B875-4770-B361-7D8B7703B0AC}" srcOrd="0" destOrd="0" parTransId="{FBC8CEC8-E4A7-4D59-8568-2BC8DDFF2668}" sibTransId="{4F84BCD1-A175-4502-9F79-9EC1E347BC27}"/>
    <dgm:cxn modelId="{9B9C7ABB-D166-4BA4-AA3D-D3EF03F26C04}" srcId="{11D32FC2-5819-4D6A-859F-8F8E905BA02C}" destId="{11E52399-DA9A-4F20-A335-63A8CAE23EC1}" srcOrd="0" destOrd="0" parTransId="{21658D1F-1C50-4761-B4F5-A5B419C5F247}" sibTransId="{030D1483-0AFC-4F54-86C8-2DA4C357A942}"/>
    <dgm:cxn modelId="{139BB9BD-A0F4-4620-AE1B-B402B6EC4314}" srcId="{8B7C6314-DD96-4218-B1A4-A72FF234FA4D}" destId="{F8769D6D-5803-41A1-9736-9FFA4AA94A1C}" srcOrd="0" destOrd="0" parTransId="{EFD86A39-A44E-4327-B31D-4F207F780136}" sibTransId="{2D457855-B4F8-446D-8878-E552C7DB6078}"/>
    <dgm:cxn modelId="{8DD764C5-F119-434B-9D5B-3FCFC06C72D3}" type="presOf" srcId="{100D08D7-DFED-4FF6-86CB-39C007058FA4}" destId="{64FBC837-BD1E-402F-86DC-71A96D334866}" srcOrd="0" destOrd="1" presId="urn:microsoft.com/office/officeart/2005/8/layout/vList5"/>
    <dgm:cxn modelId="{AB91B1CC-0113-4CB4-BE06-C7C3391D1284}" type="presOf" srcId="{D8A2BBB5-771A-4D2D-A1B8-5AF61FA01636}" destId="{401F4A7C-CFE8-4E7D-BC5C-5A0CF740EEBB}" srcOrd="0" destOrd="0" presId="urn:microsoft.com/office/officeart/2005/8/layout/vList5"/>
    <dgm:cxn modelId="{16F57ED3-2D56-4AC4-A8C6-4170488DCAEE}" srcId="{03904615-3ADC-47FE-9D5C-285091D7A75E}" destId="{8B7C6314-DD96-4218-B1A4-A72FF234FA4D}" srcOrd="5" destOrd="0" parTransId="{39B4C2F6-5C93-4DF2-9784-15202B7F7D39}" sibTransId="{3F410503-2730-4899-8BAB-9A3E3F8876C5}"/>
    <dgm:cxn modelId="{EDFE51DC-B819-41B9-9EB7-B1E79282D8AF}" type="presOf" srcId="{06912C41-C241-48E0-BD78-F0223B842305}" destId="{BB86697E-C776-4441-99D7-FA07A23AAC8F}" srcOrd="0" destOrd="0" presId="urn:microsoft.com/office/officeart/2005/8/layout/vList5"/>
    <dgm:cxn modelId="{F17C05E5-B695-447F-B070-76B9F3FC0DF2}" srcId="{95CF2BBC-0149-44C2-A644-2E5341DFA382}" destId="{2E907509-899E-458C-8892-C2B517F8677F}" srcOrd="1" destOrd="0" parTransId="{AD66BDE8-3B25-44A6-8808-3AE5C68A6D9E}" sibTransId="{03C05DFD-6DDC-4AAA-9FDB-17B588F73A8E}"/>
    <dgm:cxn modelId="{DFDD0AE6-DE46-4C51-A6B9-CCEA4E152C1F}" srcId="{03904615-3ADC-47FE-9D5C-285091D7A75E}" destId="{11D32FC2-5819-4D6A-859F-8F8E905BA02C}" srcOrd="4" destOrd="0" parTransId="{D720055D-3AFA-4EEC-8620-BE5AF9655ED4}" sibTransId="{94694FFB-ABCA-4A63-BB5A-2AD2BF157EFE}"/>
    <dgm:cxn modelId="{765A7EEB-5754-4558-B7C4-AA6316EE3FCC}" srcId="{03904615-3ADC-47FE-9D5C-285091D7A75E}" destId="{F697FC86-1A8C-496C-8EAC-BA641052CA05}" srcOrd="0" destOrd="0" parTransId="{53B25AA4-FA7A-431E-A9DB-6779C237DF41}" sibTransId="{8542768C-1BE0-4E16-A02A-CD8363374F03}"/>
    <dgm:cxn modelId="{545BA3F1-4110-44F1-89D2-079E8067644A}" type="presOf" srcId="{5753AECD-78F0-4DDB-A750-98B9BEC23324}" destId="{64FBC837-BD1E-402F-86DC-71A96D334866}" srcOrd="0" destOrd="0" presId="urn:microsoft.com/office/officeart/2005/8/layout/vList5"/>
    <dgm:cxn modelId="{447EB3F9-68BE-49E5-A599-0D916E80EC55}" srcId="{8B7C6314-DD96-4218-B1A4-A72FF234FA4D}" destId="{1637058A-F99B-4617-9026-0286ED782FB1}" srcOrd="1" destOrd="0" parTransId="{ADDA6AD0-E506-4DEA-8291-F63DD1DC8B97}" sibTransId="{2A5DEFEB-CEF8-4DD4-BCC7-EAFAB86F66D6}"/>
    <dgm:cxn modelId="{6A2311FC-B302-4718-B7FE-982C3E582855}" srcId="{03904615-3ADC-47FE-9D5C-285091D7A75E}" destId="{06912C41-C241-48E0-BD78-F0223B842305}" srcOrd="1" destOrd="0" parTransId="{0932E8A9-94DD-4DB3-817A-3B9E6B559077}" sibTransId="{B88D5F54-1708-4135-AAEB-D0E931AE1B00}"/>
    <dgm:cxn modelId="{20A645FF-AF75-4CF4-A26B-4CAAF782D37D}" type="presOf" srcId="{2E907509-899E-458C-8892-C2B517F8677F}" destId="{45E4FD4D-7305-4AEF-94FB-4728702DB6C1}" srcOrd="0" destOrd="1" presId="urn:microsoft.com/office/officeart/2005/8/layout/vList5"/>
    <dgm:cxn modelId="{732186DA-40C7-42F1-AC60-E8AC4FE55C17}" type="presParOf" srcId="{33413D5A-6763-49FA-95A5-1CBB79623CF9}" destId="{EE7118FA-8632-4AD0-84DC-BB89F6AB3C55}" srcOrd="0" destOrd="0" presId="urn:microsoft.com/office/officeart/2005/8/layout/vList5"/>
    <dgm:cxn modelId="{B75DC02D-18B9-4640-B849-68A8E9A01560}" type="presParOf" srcId="{EE7118FA-8632-4AD0-84DC-BB89F6AB3C55}" destId="{622B83FF-1259-446E-A686-6FE0EF022740}" srcOrd="0" destOrd="0" presId="urn:microsoft.com/office/officeart/2005/8/layout/vList5"/>
    <dgm:cxn modelId="{3B5B1D93-6A3B-45CA-87E5-1367E634410C}" type="presParOf" srcId="{EE7118FA-8632-4AD0-84DC-BB89F6AB3C55}" destId="{64FBC837-BD1E-402F-86DC-71A96D334866}" srcOrd="1" destOrd="0" presId="urn:microsoft.com/office/officeart/2005/8/layout/vList5"/>
    <dgm:cxn modelId="{6B324776-E0C1-40DA-96DB-537AA6064F22}" type="presParOf" srcId="{33413D5A-6763-49FA-95A5-1CBB79623CF9}" destId="{2021E9C7-FDE3-4ACD-A4D3-3C1262666083}" srcOrd="1" destOrd="0" presId="urn:microsoft.com/office/officeart/2005/8/layout/vList5"/>
    <dgm:cxn modelId="{0ACB2529-7E66-4F95-9380-60D0478A640C}" type="presParOf" srcId="{33413D5A-6763-49FA-95A5-1CBB79623CF9}" destId="{12DAAD90-EB47-4AB0-ACF8-91334BB92370}" srcOrd="2" destOrd="0" presId="urn:microsoft.com/office/officeart/2005/8/layout/vList5"/>
    <dgm:cxn modelId="{7C91A1D0-6934-4D43-AF72-3A95BDD56D5F}" type="presParOf" srcId="{12DAAD90-EB47-4AB0-ACF8-91334BB92370}" destId="{BB86697E-C776-4441-99D7-FA07A23AAC8F}" srcOrd="0" destOrd="0" presId="urn:microsoft.com/office/officeart/2005/8/layout/vList5"/>
    <dgm:cxn modelId="{4460B93C-088F-4153-9D06-26C88DE9423F}" type="presParOf" srcId="{12DAAD90-EB47-4AB0-ACF8-91334BB92370}" destId="{401F4A7C-CFE8-4E7D-BC5C-5A0CF740EEBB}" srcOrd="1" destOrd="0" presId="urn:microsoft.com/office/officeart/2005/8/layout/vList5"/>
    <dgm:cxn modelId="{266464C5-BB53-459B-8F88-5F1CE3DA5FC0}" type="presParOf" srcId="{33413D5A-6763-49FA-95A5-1CBB79623CF9}" destId="{F9EE1D55-BD29-4148-8E6A-54DCC42E5323}" srcOrd="3" destOrd="0" presId="urn:microsoft.com/office/officeart/2005/8/layout/vList5"/>
    <dgm:cxn modelId="{D17B0B6D-AE20-4594-A1D0-2DE56CFE130A}" type="presParOf" srcId="{33413D5A-6763-49FA-95A5-1CBB79623CF9}" destId="{ECBBD5DB-4353-4895-B04D-BDE8CAE17993}" srcOrd="4" destOrd="0" presId="urn:microsoft.com/office/officeart/2005/8/layout/vList5"/>
    <dgm:cxn modelId="{D96430A6-A958-47DF-BFBC-291AA4C5096C}" type="presParOf" srcId="{ECBBD5DB-4353-4895-B04D-BDE8CAE17993}" destId="{2F453E4F-1E2F-49A9-98E4-11F7BEF28CD2}" srcOrd="0" destOrd="0" presId="urn:microsoft.com/office/officeart/2005/8/layout/vList5"/>
    <dgm:cxn modelId="{B215BF4C-09C2-4441-AC33-610216C98D44}" type="presParOf" srcId="{ECBBD5DB-4353-4895-B04D-BDE8CAE17993}" destId="{AA8DDE10-CC54-4322-AAD4-FA905D4753AE}" srcOrd="1" destOrd="0" presId="urn:microsoft.com/office/officeart/2005/8/layout/vList5"/>
    <dgm:cxn modelId="{6083492E-AA1A-4216-899D-1A0A0117FE0F}" type="presParOf" srcId="{33413D5A-6763-49FA-95A5-1CBB79623CF9}" destId="{D98E26D7-DB64-45E1-8FCA-5D2CF306DEEC}" srcOrd="5" destOrd="0" presId="urn:microsoft.com/office/officeart/2005/8/layout/vList5"/>
    <dgm:cxn modelId="{6F1D6B7F-C7D5-4530-B8F2-C0BA9A04E075}" type="presParOf" srcId="{33413D5A-6763-49FA-95A5-1CBB79623CF9}" destId="{17EAB6E0-CF1B-40D2-A224-0A70F9FD3F8D}" srcOrd="6" destOrd="0" presId="urn:microsoft.com/office/officeart/2005/8/layout/vList5"/>
    <dgm:cxn modelId="{3966E880-E3C3-4C06-A14A-0349020B4892}" type="presParOf" srcId="{17EAB6E0-CF1B-40D2-A224-0A70F9FD3F8D}" destId="{4EFA22ED-6F8A-4B18-883C-396650744E1B}" srcOrd="0" destOrd="0" presId="urn:microsoft.com/office/officeart/2005/8/layout/vList5"/>
    <dgm:cxn modelId="{5D6378EF-1A52-4447-BDE9-3F11D04CC6B6}" type="presParOf" srcId="{17EAB6E0-CF1B-40D2-A224-0A70F9FD3F8D}" destId="{45E4FD4D-7305-4AEF-94FB-4728702DB6C1}" srcOrd="1" destOrd="0" presId="urn:microsoft.com/office/officeart/2005/8/layout/vList5"/>
    <dgm:cxn modelId="{F5F74B3B-0B72-4FBD-9B6D-0779F256142D}" type="presParOf" srcId="{33413D5A-6763-49FA-95A5-1CBB79623CF9}" destId="{EE166174-4A44-4D7F-9E71-2F4C2107F772}" srcOrd="7" destOrd="0" presId="urn:microsoft.com/office/officeart/2005/8/layout/vList5"/>
    <dgm:cxn modelId="{675B4889-8DC1-473C-8F3B-4B27F1C5A4D3}" type="presParOf" srcId="{33413D5A-6763-49FA-95A5-1CBB79623CF9}" destId="{F09450B0-8130-435A-86B5-201C5487EA2F}" srcOrd="8" destOrd="0" presId="urn:microsoft.com/office/officeart/2005/8/layout/vList5"/>
    <dgm:cxn modelId="{B32E1DF0-CED9-42C1-8C2A-07AE64A47A63}" type="presParOf" srcId="{F09450B0-8130-435A-86B5-201C5487EA2F}" destId="{E7B04101-BB96-4C0B-B705-AEAE159C4EE9}" srcOrd="0" destOrd="0" presId="urn:microsoft.com/office/officeart/2005/8/layout/vList5"/>
    <dgm:cxn modelId="{587825F5-6FCF-4E59-A581-D3CFDD478615}" type="presParOf" srcId="{F09450B0-8130-435A-86B5-201C5487EA2F}" destId="{474A2033-6E9E-46E6-BCBE-DFA4796DE07D}" srcOrd="1" destOrd="0" presId="urn:microsoft.com/office/officeart/2005/8/layout/vList5"/>
    <dgm:cxn modelId="{56B82BD5-E5BE-4D89-ACFF-DEF3D90E94AE}" type="presParOf" srcId="{33413D5A-6763-49FA-95A5-1CBB79623CF9}" destId="{DC1EB02D-72AB-425E-B87A-9D65D47DADDC}" srcOrd="9" destOrd="0" presId="urn:microsoft.com/office/officeart/2005/8/layout/vList5"/>
    <dgm:cxn modelId="{9123A173-5707-49D6-9229-179E5E3C2A35}" type="presParOf" srcId="{33413D5A-6763-49FA-95A5-1CBB79623CF9}" destId="{964CABD6-DC9C-4001-90AC-3716F21628C0}" srcOrd="10" destOrd="0" presId="urn:microsoft.com/office/officeart/2005/8/layout/vList5"/>
    <dgm:cxn modelId="{2355C1A0-86F9-481D-B791-51B0F19CA9A4}" type="presParOf" srcId="{964CABD6-DC9C-4001-90AC-3716F21628C0}" destId="{2C3C2937-EA38-4711-B3AA-F0F02C84C7DE}" srcOrd="0" destOrd="0" presId="urn:microsoft.com/office/officeart/2005/8/layout/vList5"/>
    <dgm:cxn modelId="{418BF5EC-F11E-4482-A27E-F9D49E53BED4}" type="presParOf" srcId="{964CABD6-DC9C-4001-90AC-3716F21628C0}" destId="{7F5BA4EE-A128-465E-AC95-3E24C3D7F328}"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3904615-3ADC-47FE-9D5C-285091D7A75E}"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CO"/>
        </a:p>
      </dgm:t>
    </dgm:pt>
    <dgm:pt modelId="{F697FC86-1A8C-496C-8EAC-BA641052CA05}">
      <dgm:prSet custT="1"/>
      <dgm:spPr/>
      <dgm:t>
        <a:bodyPr/>
        <a:lstStyle/>
        <a:p>
          <a:r>
            <a:rPr lang="es-ES" sz="3200" dirty="0"/>
            <a:t>Gobierno de Datos </a:t>
          </a:r>
          <a:endParaRPr lang="es-CO" sz="3200" dirty="0"/>
        </a:p>
      </dgm:t>
    </dgm:pt>
    <dgm:pt modelId="{53B25AA4-FA7A-431E-A9DB-6779C237DF41}" type="parTrans" cxnId="{765A7EEB-5754-4558-B7C4-AA6316EE3FCC}">
      <dgm:prSet/>
      <dgm:spPr/>
      <dgm:t>
        <a:bodyPr/>
        <a:lstStyle/>
        <a:p>
          <a:endParaRPr lang="es-CO" sz="2800"/>
        </a:p>
      </dgm:t>
    </dgm:pt>
    <dgm:pt modelId="{8542768C-1BE0-4E16-A02A-CD8363374F03}" type="sibTrans" cxnId="{765A7EEB-5754-4558-B7C4-AA6316EE3FCC}">
      <dgm:prSet/>
      <dgm:spPr/>
      <dgm:t>
        <a:bodyPr/>
        <a:lstStyle/>
        <a:p>
          <a:endParaRPr lang="es-CO" sz="2800"/>
        </a:p>
      </dgm:t>
    </dgm:pt>
    <dgm:pt modelId="{5753AECD-78F0-4DDB-A750-98B9BEC23324}">
      <dgm:prSet custT="1"/>
      <dgm:spPr/>
      <dgm:t>
        <a:bodyPr/>
        <a:lstStyle/>
        <a:p>
          <a:r>
            <a:rPr lang="es-CO" sz="2000" dirty="0"/>
            <a:t>Establecer estándares de datos</a:t>
          </a:r>
        </a:p>
      </dgm:t>
    </dgm:pt>
    <dgm:pt modelId="{6D21C178-30F0-4C71-B311-E5CC6996320D}" type="parTrans" cxnId="{1400818A-3A5E-4992-90AF-123865493F50}">
      <dgm:prSet/>
      <dgm:spPr/>
      <dgm:t>
        <a:bodyPr/>
        <a:lstStyle/>
        <a:p>
          <a:endParaRPr lang="es-CO" sz="2800"/>
        </a:p>
      </dgm:t>
    </dgm:pt>
    <dgm:pt modelId="{863B1FE5-50A0-482A-8945-A3D94A846F7C}" type="sibTrans" cxnId="{1400818A-3A5E-4992-90AF-123865493F50}">
      <dgm:prSet/>
      <dgm:spPr/>
      <dgm:t>
        <a:bodyPr/>
        <a:lstStyle/>
        <a:p>
          <a:endParaRPr lang="es-CO" sz="2800"/>
        </a:p>
      </dgm:t>
    </dgm:pt>
    <dgm:pt modelId="{100D08D7-DFED-4FF6-86CB-39C007058FA4}">
      <dgm:prSet custT="1"/>
      <dgm:spPr/>
      <dgm:t>
        <a:bodyPr/>
        <a:lstStyle/>
        <a:p>
          <a:r>
            <a:rPr lang="es-CO" sz="2000" dirty="0"/>
            <a:t>Aplicar políticas de datos</a:t>
          </a:r>
        </a:p>
      </dgm:t>
    </dgm:pt>
    <dgm:pt modelId="{928A41F9-4430-4E84-9324-3685D4369D9B}" type="parTrans" cxnId="{72827A06-C38F-43C2-9D57-A192FB6FBB6B}">
      <dgm:prSet/>
      <dgm:spPr/>
      <dgm:t>
        <a:bodyPr/>
        <a:lstStyle/>
        <a:p>
          <a:endParaRPr lang="es-CO" sz="2800"/>
        </a:p>
      </dgm:t>
    </dgm:pt>
    <dgm:pt modelId="{4C3FFA6A-D0F1-4B75-857F-80CDAB7720E3}" type="sibTrans" cxnId="{72827A06-C38F-43C2-9D57-A192FB6FBB6B}">
      <dgm:prSet/>
      <dgm:spPr/>
      <dgm:t>
        <a:bodyPr/>
        <a:lstStyle/>
        <a:p>
          <a:endParaRPr lang="es-CO" sz="2800"/>
        </a:p>
      </dgm:t>
    </dgm:pt>
    <dgm:pt modelId="{72D0D64D-AD54-49A5-A59C-FA0FC921674F}">
      <dgm:prSet custT="1"/>
      <dgm:spPr/>
      <dgm:t>
        <a:bodyPr/>
        <a:lstStyle/>
        <a:p>
          <a:r>
            <a:rPr lang="es-CO" sz="2000" dirty="0"/>
            <a:t>Garantizar el cumplimiento normativo</a:t>
          </a:r>
        </a:p>
      </dgm:t>
    </dgm:pt>
    <dgm:pt modelId="{2ED44577-C81D-4C00-B5FB-676C695E5603}" type="parTrans" cxnId="{F7D2947A-7696-4B22-A07F-BFA15904F881}">
      <dgm:prSet/>
      <dgm:spPr/>
      <dgm:t>
        <a:bodyPr/>
        <a:lstStyle/>
        <a:p>
          <a:endParaRPr lang="es-CO" sz="2800"/>
        </a:p>
      </dgm:t>
    </dgm:pt>
    <dgm:pt modelId="{44CC30F7-F8D6-472D-9168-91434F5DF65D}" type="sibTrans" cxnId="{F7D2947A-7696-4B22-A07F-BFA15904F881}">
      <dgm:prSet/>
      <dgm:spPr/>
      <dgm:t>
        <a:bodyPr/>
        <a:lstStyle/>
        <a:p>
          <a:endParaRPr lang="es-CO" sz="2800"/>
        </a:p>
      </dgm:t>
    </dgm:pt>
    <dgm:pt modelId="{F662AD92-D921-4D22-9A74-CB52B0E57CEF}" type="pres">
      <dgm:prSet presAssocID="{03904615-3ADC-47FE-9D5C-285091D7A75E}" presName="Name0" presStyleCnt="0">
        <dgm:presLayoutVars>
          <dgm:dir/>
          <dgm:animLvl val="lvl"/>
          <dgm:resizeHandles val="exact"/>
        </dgm:presLayoutVars>
      </dgm:prSet>
      <dgm:spPr/>
    </dgm:pt>
    <dgm:pt modelId="{F1C8E597-9A0D-41EC-90F9-D101673B080A}" type="pres">
      <dgm:prSet presAssocID="{F697FC86-1A8C-496C-8EAC-BA641052CA05}" presName="composite" presStyleCnt="0"/>
      <dgm:spPr/>
    </dgm:pt>
    <dgm:pt modelId="{C1942FD2-65C6-4AD5-B80E-DC8F7179F8B9}" type="pres">
      <dgm:prSet presAssocID="{F697FC86-1A8C-496C-8EAC-BA641052CA05}" presName="parTx" presStyleLbl="alignNode1" presStyleIdx="0" presStyleCnt="1">
        <dgm:presLayoutVars>
          <dgm:chMax val="0"/>
          <dgm:chPref val="0"/>
          <dgm:bulletEnabled val="1"/>
        </dgm:presLayoutVars>
      </dgm:prSet>
      <dgm:spPr/>
    </dgm:pt>
    <dgm:pt modelId="{74E24548-8FDE-410B-B638-AFB7168D1F49}" type="pres">
      <dgm:prSet presAssocID="{F697FC86-1A8C-496C-8EAC-BA641052CA05}" presName="desTx" presStyleLbl="alignAccFollowNode1" presStyleIdx="0" presStyleCnt="1">
        <dgm:presLayoutVars>
          <dgm:bulletEnabled val="1"/>
        </dgm:presLayoutVars>
      </dgm:prSet>
      <dgm:spPr/>
    </dgm:pt>
  </dgm:ptLst>
  <dgm:cxnLst>
    <dgm:cxn modelId="{72827A06-C38F-43C2-9D57-A192FB6FBB6B}" srcId="{F697FC86-1A8C-496C-8EAC-BA641052CA05}" destId="{100D08D7-DFED-4FF6-86CB-39C007058FA4}" srcOrd="1" destOrd="0" parTransId="{928A41F9-4430-4E84-9324-3685D4369D9B}" sibTransId="{4C3FFA6A-D0F1-4B75-857F-80CDAB7720E3}"/>
    <dgm:cxn modelId="{766ED114-E521-44D1-AFA5-34391FF83A60}" type="presOf" srcId="{72D0D64D-AD54-49A5-A59C-FA0FC921674F}" destId="{74E24548-8FDE-410B-B638-AFB7168D1F49}" srcOrd="0" destOrd="2" presId="urn:microsoft.com/office/officeart/2005/8/layout/hList1"/>
    <dgm:cxn modelId="{F2819B4A-0503-4BA9-8782-07F9A5F55DF8}" type="presOf" srcId="{F697FC86-1A8C-496C-8EAC-BA641052CA05}" destId="{C1942FD2-65C6-4AD5-B80E-DC8F7179F8B9}" srcOrd="0" destOrd="0" presId="urn:microsoft.com/office/officeart/2005/8/layout/hList1"/>
    <dgm:cxn modelId="{F7D2947A-7696-4B22-A07F-BFA15904F881}" srcId="{F697FC86-1A8C-496C-8EAC-BA641052CA05}" destId="{72D0D64D-AD54-49A5-A59C-FA0FC921674F}" srcOrd="2" destOrd="0" parTransId="{2ED44577-C81D-4C00-B5FB-676C695E5603}" sibTransId="{44CC30F7-F8D6-472D-9168-91434F5DF65D}"/>
    <dgm:cxn modelId="{1400818A-3A5E-4992-90AF-123865493F50}" srcId="{F697FC86-1A8C-496C-8EAC-BA641052CA05}" destId="{5753AECD-78F0-4DDB-A750-98B9BEC23324}" srcOrd="0" destOrd="0" parTransId="{6D21C178-30F0-4C71-B311-E5CC6996320D}" sibTransId="{863B1FE5-50A0-482A-8945-A3D94A846F7C}"/>
    <dgm:cxn modelId="{C2AEB9C6-2301-456D-A84B-6B1A136D4486}" type="presOf" srcId="{100D08D7-DFED-4FF6-86CB-39C007058FA4}" destId="{74E24548-8FDE-410B-B638-AFB7168D1F49}" srcOrd="0" destOrd="1" presId="urn:microsoft.com/office/officeart/2005/8/layout/hList1"/>
    <dgm:cxn modelId="{39F0C7D2-0E6E-4CB6-9494-D30D9A374E45}" type="presOf" srcId="{03904615-3ADC-47FE-9D5C-285091D7A75E}" destId="{F662AD92-D921-4D22-9A74-CB52B0E57CEF}" srcOrd="0" destOrd="0" presId="urn:microsoft.com/office/officeart/2005/8/layout/hList1"/>
    <dgm:cxn modelId="{765A7EEB-5754-4558-B7C4-AA6316EE3FCC}" srcId="{03904615-3ADC-47FE-9D5C-285091D7A75E}" destId="{F697FC86-1A8C-496C-8EAC-BA641052CA05}" srcOrd="0" destOrd="0" parTransId="{53B25AA4-FA7A-431E-A9DB-6779C237DF41}" sibTransId="{8542768C-1BE0-4E16-A02A-CD8363374F03}"/>
    <dgm:cxn modelId="{6422B6F7-22E9-4030-89FD-93A747C59593}" type="presOf" srcId="{5753AECD-78F0-4DDB-A750-98B9BEC23324}" destId="{74E24548-8FDE-410B-B638-AFB7168D1F49}" srcOrd="0" destOrd="0" presId="urn:microsoft.com/office/officeart/2005/8/layout/hList1"/>
    <dgm:cxn modelId="{84EC4383-C623-4313-9494-096DC93239AC}" type="presParOf" srcId="{F662AD92-D921-4D22-9A74-CB52B0E57CEF}" destId="{F1C8E597-9A0D-41EC-90F9-D101673B080A}" srcOrd="0" destOrd="0" presId="urn:microsoft.com/office/officeart/2005/8/layout/hList1"/>
    <dgm:cxn modelId="{E043FEB6-47BC-4B1C-8750-ECBA9FDA0E64}" type="presParOf" srcId="{F1C8E597-9A0D-41EC-90F9-D101673B080A}" destId="{C1942FD2-65C6-4AD5-B80E-DC8F7179F8B9}" srcOrd="0" destOrd="0" presId="urn:microsoft.com/office/officeart/2005/8/layout/hList1"/>
    <dgm:cxn modelId="{17CCA1F7-A37B-4463-8A5A-67C9BBDAD5FE}" type="presParOf" srcId="{F1C8E597-9A0D-41EC-90F9-D101673B080A}" destId="{74E24548-8FDE-410B-B638-AFB7168D1F4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03904615-3ADC-47FE-9D5C-285091D7A75E}"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CO"/>
        </a:p>
      </dgm:t>
    </dgm:pt>
    <dgm:pt modelId="{8B7C6314-DD96-4218-B1A4-A72FF234FA4D}">
      <dgm:prSet custT="1"/>
      <dgm:spPr/>
      <dgm:t>
        <a:bodyPr/>
        <a:lstStyle/>
        <a:p>
          <a:r>
            <a:rPr lang="es-ES" sz="2800" dirty="0"/>
            <a:t>Calidad</a:t>
          </a:r>
          <a:endParaRPr lang="es-CO" sz="2000" dirty="0"/>
        </a:p>
      </dgm:t>
    </dgm:pt>
    <dgm:pt modelId="{39B4C2F6-5C93-4DF2-9784-15202B7F7D39}" type="parTrans" cxnId="{16F57ED3-2D56-4AC4-A8C6-4170488DCAEE}">
      <dgm:prSet/>
      <dgm:spPr/>
      <dgm:t>
        <a:bodyPr/>
        <a:lstStyle/>
        <a:p>
          <a:endParaRPr lang="es-CO" sz="2400"/>
        </a:p>
      </dgm:t>
    </dgm:pt>
    <dgm:pt modelId="{3F410503-2730-4899-8BAB-9A3E3F8876C5}" type="sibTrans" cxnId="{16F57ED3-2D56-4AC4-A8C6-4170488DCAEE}">
      <dgm:prSet/>
      <dgm:spPr/>
      <dgm:t>
        <a:bodyPr/>
        <a:lstStyle/>
        <a:p>
          <a:endParaRPr lang="es-CO" sz="2400"/>
        </a:p>
      </dgm:t>
    </dgm:pt>
    <dgm:pt modelId="{1637058A-F99B-4617-9026-0286ED782FB1}">
      <dgm:prSet custT="1"/>
      <dgm:spPr/>
      <dgm:t>
        <a:bodyPr/>
        <a:lstStyle/>
        <a:p>
          <a:r>
            <a:rPr lang="es-ES" sz="2000" dirty="0"/>
            <a:t>Implementar reglas de calidad para los datos</a:t>
          </a:r>
          <a:endParaRPr lang="es-CO" sz="2000" dirty="0"/>
        </a:p>
      </dgm:t>
    </dgm:pt>
    <dgm:pt modelId="{ADDA6AD0-E506-4DEA-8291-F63DD1DC8B97}" type="parTrans" cxnId="{447EB3F9-68BE-49E5-A599-0D916E80EC55}">
      <dgm:prSet/>
      <dgm:spPr/>
      <dgm:t>
        <a:bodyPr/>
        <a:lstStyle/>
        <a:p>
          <a:endParaRPr lang="es-CO" sz="2400"/>
        </a:p>
      </dgm:t>
    </dgm:pt>
    <dgm:pt modelId="{2A5DEFEB-CEF8-4DD4-BCC7-EAFAB86F66D6}" type="sibTrans" cxnId="{447EB3F9-68BE-49E5-A599-0D916E80EC55}">
      <dgm:prSet/>
      <dgm:spPr/>
      <dgm:t>
        <a:bodyPr/>
        <a:lstStyle/>
        <a:p>
          <a:endParaRPr lang="es-CO" sz="2400"/>
        </a:p>
      </dgm:t>
    </dgm:pt>
    <dgm:pt modelId="{F8769D6D-5803-41A1-9736-9FFA4AA94A1C}">
      <dgm:prSet custT="1"/>
      <dgm:spPr/>
      <dgm:t>
        <a:bodyPr/>
        <a:lstStyle/>
        <a:p>
          <a:r>
            <a:rPr lang="es-ES" sz="2000" dirty="0"/>
            <a:t>Definir, supervisar y mejorar los controles de calidad de los datos.</a:t>
          </a:r>
          <a:endParaRPr lang="es-CO" sz="2000" dirty="0"/>
        </a:p>
      </dgm:t>
    </dgm:pt>
    <dgm:pt modelId="{EFD86A39-A44E-4327-B31D-4F207F780136}" type="parTrans" cxnId="{139BB9BD-A0F4-4620-AE1B-B402B6EC4314}">
      <dgm:prSet/>
      <dgm:spPr/>
      <dgm:t>
        <a:bodyPr/>
        <a:lstStyle/>
        <a:p>
          <a:endParaRPr lang="es-CO" sz="2400"/>
        </a:p>
      </dgm:t>
    </dgm:pt>
    <dgm:pt modelId="{2D457855-B4F8-446D-8878-E552C7DB6078}" type="sibTrans" cxnId="{139BB9BD-A0F4-4620-AE1B-B402B6EC4314}">
      <dgm:prSet/>
      <dgm:spPr/>
      <dgm:t>
        <a:bodyPr/>
        <a:lstStyle/>
        <a:p>
          <a:endParaRPr lang="es-CO" sz="2400"/>
        </a:p>
      </dgm:t>
    </dgm:pt>
    <dgm:pt modelId="{1A73AD42-82E4-47A2-BB12-32C5185C1781}" type="pres">
      <dgm:prSet presAssocID="{03904615-3ADC-47FE-9D5C-285091D7A75E}" presName="Name0" presStyleCnt="0">
        <dgm:presLayoutVars>
          <dgm:dir/>
          <dgm:animLvl val="lvl"/>
          <dgm:resizeHandles val="exact"/>
        </dgm:presLayoutVars>
      </dgm:prSet>
      <dgm:spPr/>
    </dgm:pt>
    <dgm:pt modelId="{316B2591-6C2A-4F6E-AEA3-8DF2730E79AC}" type="pres">
      <dgm:prSet presAssocID="{8B7C6314-DD96-4218-B1A4-A72FF234FA4D}" presName="composite" presStyleCnt="0"/>
      <dgm:spPr/>
    </dgm:pt>
    <dgm:pt modelId="{21892F96-8711-4BF0-BBD5-A45BAC17CE1D}" type="pres">
      <dgm:prSet presAssocID="{8B7C6314-DD96-4218-B1A4-A72FF234FA4D}" presName="parTx" presStyleLbl="alignNode1" presStyleIdx="0" presStyleCnt="1">
        <dgm:presLayoutVars>
          <dgm:chMax val="0"/>
          <dgm:chPref val="0"/>
          <dgm:bulletEnabled val="1"/>
        </dgm:presLayoutVars>
      </dgm:prSet>
      <dgm:spPr/>
    </dgm:pt>
    <dgm:pt modelId="{594543C6-DE5E-4BE6-8217-04F6A25C5483}" type="pres">
      <dgm:prSet presAssocID="{8B7C6314-DD96-4218-B1A4-A72FF234FA4D}" presName="desTx" presStyleLbl="alignAccFollowNode1" presStyleIdx="0" presStyleCnt="1">
        <dgm:presLayoutVars>
          <dgm:bulletEnabled val="1"/>
        </dgm:presLayoutVars>
      </dgm:prSet>
      <dgm:spPr/>
    </dgm:pt>
  </dgm:ptLst>
  <dgm:cxnLst>
    <dgm:cxn modelId="{399FC806-CA4C-4198-B093-D5BDEA315748}" type="presOf" srcId="{8B7C6314-DD96-4218-B1A4-A72FF234FA4D}" destId="{21892F96-8711-4BF0-BBD5-A45BAC17CE1D}" srcOrd="0" destOrd="0" presId="urn:microsoft.com/office/officeart/2005/8/layout/hList1"/>
    <dgm:cxn modelId="{E372E61D-D347-4DAD-880B-DAE114651F60}" type="presOf" srcId="{F8769D6D-5803-41A1-9736-9FFA4AA94A1C}" destId="{594543C6-DE5E-4BE6-8217-04F6A25C5483}" srcOrd="0" destOrd="0" presId="urn:microsoft.com/office/officeart/2005/8/layout/hList1"/>
    <dgm:cxn modelId="{E430B783-A86C-4413-A781-A101BA3064B4}" type="presOf" srcId="{03904615-3ADC-47FE-9D5C-285091D7A75E}" destId="{1A73AD42-82E4-47A2-BB12-32C5185C1781}" srcOrd="0" destOrd="0" presId="urn:microsoft.com/office/officeart/2005/8/layout/hList1"/>
    <dgm:cxn modelId="{E1BE6CAF-6A2E-4907-9289-6043A95C6E95}" type="presOf" srcId="{1637058A-F99B-4617-9026-0286ED782FB1}" destId="{594543C6-DE5E-4BE6-8217-04F6A25C5483}" srcOrd="0" destOrd="1" presId="urn:microsoft.com/office/officeart/2005/8/layout/hList1"/>
    <dgm:cxn modelId="{139BB9BD-A0F4-4620-AE1B-B402B6EC4314}" srcId="{8B7C6314-DD96-4218-B1A4-A72FF234FA4D}" destId="{F8769D6D-5803-41A1-9736-9FFA4AA94A1C}" srcOrd="0" destOrd="0" parTransId="{EFD86A39-A44E-4327-B31D-4F207F780136}" sibTransId="{2D457855-B4F8-446D-8878-E552C7DB6078}"/>
    <dgm:cxn modelId="{16F57ED3-2D56-4AC4-A8C6-4170488DCAEE}" srcId="{03904615-3ADC-47FE-9D5C-285091D7A75E}" destId="{8B7C6314-DD96-4218-B1A4-A72FF234FA4D}" srcOrd="0" destOrd="0" parTransId="{39B4C2F6-5C93-4DF2-9784-15202B7F7D39}" sibTransId="{3F410503-2730-4899-8BAB-9A3E3F8876C5}"/>
    <dgm:cxn modelId="{447EB3F9-68BE-49E5-A599-0D916E80EC55}" srcId="{8B7C6314-DD96-4218-B1A4-A72FF234FA4D}" destId="{1637058A-F99B-4617-9026-0286ED782FB1}" srcOrd="1" destOrd="0" parTransId="{ADDA6AD0-E506-4DEA-8291-F63DD1DC8B97}" sibTransId="{2A5DEFEB-CEF8-4DD4-BCC7-EAFAB86F66D6}"/>
    <dgm:cxn modelId="{461D83FA-BB9C-4E4A-A834-A4786E391D12}" type="presParOf" srcId="{1A73AD42-82E4-47A2-BB12-32C5185C1781}" destId="{316B2591-6C2A-4F6E-AEA3-8DF2730E79AC}" srcOrd="0" destOrd="0" presId="urn:microsoft.com/office/officeart/2005/8/layout/hList1"/>
    <dgm:cxn modelId="{9E364427-2651-46A4-8BD4-43D43F15CFD8}" type="presParOf" srcId="{316B2591-6C2A-4F6E-AEA3-8DF2730E79AC}" destId="{21892F96-8711-4BF0-BBD5-A45BAC17CE1D}" srcOrd="0" destOrd="0" presId="urn:microsoft.com/office/officeart/2005/8/layout/hList1"/>
    <dgm:cxn modelId="{CBBCB9C1-D397-4066-9D67-7651FD48EE08}" type="presParOf" srcId="{316B2591-6C2A-4F6E-AEA3-8DF2730E79AC}" destId="{594543C6-DE5E-4BE6-8217-04F6A25C548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3904615-3ADC-47FE-9D5C-285091D7A75E}"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CO"/>
        </a:p>
      </dgm:t>
    </dgm:pt>
    <dgm:pt modelId="{8B7C6314-DD96-4218-B1A4-A72FF234FA4D}">
      <dgm:prSet custT="1"/>
      <dgm:spPr/>
      <dgm:t>
        <a:bodyPr/>
        <a:lstStyle/>
        <a:p>
          <a:r>
            <a:rPr lang="es-ES" sz="2000" dirty="0"/>
            <a:t>Proceso de Linaje de Datos</a:t>
          </a:r>
          <a:endParaRPr lang="es-CO" sz="2000" dirty="0"/>
        </a:p>
      </dgm:t>
    </dgm:pt>
    <dgm:pt modelId="{39B4C2F6-5C93-4DF2-9784-15202B7F7D39}" type="parTrans" cxnId="{16F57ED3-2D56-4AC4-A8C6-4170488DCAEE}">
      <dgm:prSet/>
      <dgm:spPr/>
      <dgm:t>
        <a:bodyPr/>
        <a:lstStyle/>
        <a:p>
          <a:endParaRPr lang="es-CO" sz="2400"/>
        </a:p>
      </dgm:t>
    </dgm:pt>
    <dgm:pt modelId="{3F410503-2730-4899-8BAB-9A3E3F8876C5}" type="sibTrans" cxnId="{16F57ED3-2D56-4AC4-A8C6-4170488DCAEE}">
      <dgm:prSet/>
      <dgm:spPr/>
      <dgm:t>
        <a:bodyPr/>
        <a:lstStyle/>
        <a:p>
          <a:endParaRPr lang="es-CO" sz="2400"/>
        </a:p>
      </dgm:t>
    </dgm:pt>
    <dgm:pt modelId="{F8769D6D-5803-41A1-9736-9FFA4AA94A1C}">
      <dgm:prSet custT="1"/>
      <dgm:spPr/>
      <dgm:t>
        <a:bodyPr/>
        <a:lstStyle/>
        <a:p>
          <a:r>
            <a:rPr lang="es-ES" sz="2000" dirty="0"/>
            <a:t>Realizar el seguimiento del recorrido de lo datos desde su fuente hasta su destino.</a:t>
          </a:r>
          <a:endParaRPr lang="es-CO" sz="2000" dirty="0"/>
        </a:p>
      </dgm:t>
    </dgm:pt>
    <dgm:pt modelId="{EFD86A39-A44E-4327-B31D-4F207F780136}" type="parTrans" cxnId="{139BB9BD-A0F4-4620-AE1B-B402B6EC4314}">
      <dgm:prSet/>
      <dgm:spPr/>
      <dgm:t>
        <a:bodyPr/>
        <a:lstStyle/>
        <a:p>
          <a:endParaRPr lang="es-CO" sz="2400"/>
        </a:p>
      </dgm:t>
    </dgm:pt>
    <dgm:pt modelId="{2D457855-B4F8-446D-8878-E552C7DB6078}" type="sibTrans" cxnId="{139BB9BD-A0F4-4620-AE1B-B402B6EC4314}">
      <dgm:prSet/>
      <dgm:spPr/>
      <dgm:t>
        <a:bodyPr/>
        <a:lstStyle/>
        <a:p>
          <a:endParaRPr lang="es-CO" sz="2400"/>
        </a:p>
      </dgm:t>
    </dgm:pt>
    <dgm:pt modelId="{1A73AD42-82E4-47A2-BB12-32C5185C1781}" type="pres">
      <dgm:prSet presAssocID="{03904615-3ADC-47FE-9D5C-285091D7A75E}" presName="Name0" presStyleCnt="0">
        <dgm:presLayoutVars>
          <dgm:dir/>
          <dgm:animLvl val="lvl"/>
          <dgm:resizeHandles val="exact"/>
        </dgm:presLayoutVars>
      </dgm:prSet>
      <dgm:spPr/>
    </dgm:pt>
    <dgm:pt modelId="{316B2591-6C2A-4F6E-AEA3-8DF2730E79AC}" type="pres">
      <dgm:prSet presAssocID="{8B7C6314-DD96-4218-B1A4-A72FF234FA4D}" presName="composite" presStyleCnt="0"/>
      <dgm:spPr/>
    </dgm:pt>
    <dgm:pt modelId="{21892F96-8711-4BF0-BBD5-A45BAC17CE1D}" type="pres">
      <dgm:prSet presAssocID="{8B7C6314-DD96-4218-B1A4-A72FF234FA4D}" presName="parTx" presStyleLbl="alignNode1" presStyleIdx="0" presStyleCnt="1">
        <dgm:presLayoutVars>
          <dgm:chMax val="0"/>
          <dgm:chPref val="0"/>
          <dgm:bulletEnabled val="1"/>
        </dgm:presLayoutVars>
      </dgm:prSet>
      <dgm:spPr/>
    </dgm:pt>
    <dgm:pt modelId="{594543C6-DE5E-4BE6-8217-04F6A25C5483}" type="pres">
      <dgm:prSet presAssocID="{8B7C6314-DD96-4218-B1A4-A72FF234FA4D}" presName="desTx" presStyleLbl="alignAccFollowNode1" presStyleIdx="0" presStyleCnt="1">
        <dgm:presLayoutVars>
          <dgm:bulletEnabled val="1"/>
        </dgm:presLayoutVars>
      </dgm:prSet>
      <dgm:spPr/>
    </dgm:pt>
  </dgm:ptLst>
  <dgm:cxnLst>
    <dgm:cxn modelId="{399FC806-CA4C-4198-B093-D5BDEA315748}" type="presOf" srcId="{8B7C6314-DD96-4218-B1A4-A72FF234FA4D}" destId="{21892F96-8711-4BF0-BBD5-A45BAC17CE1D}" srcOrd="0" destOrd="0" presId="urn:microsoft.com/office/officeart/2005/8/layout/hList1"/>
    <dgm:cxn modelId="{E372E61D-D347-4DAD-880B-DAE114651F60}" type="presOf" srcId="{F8769D6D-5803-41A1-9736-9FFA4AA94A1C}" destId="{594543C6-DE5E-4BE6-8217-04F6A25C5483}" srcOrd="0" destOrd="0" presId="urn:microsoft.com/office/officeart/2005/8/layout/hList1"/>
    <dgm:cxn modelId="{E430B783-A86C-4413-A781-A101BA3064B4}" type="presOf" srcId="{03904615-3ADC-47FE-9D5C-285091D7A75E}" destId="{1A73AD42-82E4-47A2-BB12-32C5185C1781}" srcOrd="0" destOrd="0" presId="urn:microsoft.com/office/officeart/2005/8/layout/hList1"/>
    <dgm:cxn modelId="{139BB9BD-A0F4-4620-AE1B-B402B6EC4314}" srcId="{8B7C6314-DD96-4218-B1A4-A72FF234FA4D}" destId="{F8769D6D-5803-41A1-9736-9FFA4AA94A1C}" srcOrd="0" destOrd="0" parTransId="{EFD86A39-A44E-4327-B31D-4F207F780136}" sibTransId="{2D457855-B4F8-446D-8878-E552C7DB6078}"/>
    <dgm:cxn modelId="{16F57ED3-2D56-4AC4-A8C6-4170488DCAEE}" srcId="{03904615-3ADC-47FE-9D5C-285091D7A75E}" destId="{8B7C6314-DD96-4218-B1A4-A72FF234FA4D}" srcOrd="0" destOrd="0" parTransId="{39B4C2F6-5C93-4DF2-9784-15202B7F7D39}" sibTransId="{3F410503-2730-4899-8BAB-9A3E3F8876C5}"/>
    <dgm:cxn modelId="{461D83FA-BB9C-4E4A-A834-A4786E391D12}" type="presParOf" srcId="{1A73AD42-82E4-47A2-BB12-32C5185C1781}" destId="{316B2591-6C2A-4F6E-AEA3-8DF2730E79AC}" srcOrd="0" destOrd="0" presId="urn:microsoft.com/office/officeart/2005/8/layout/hList1"/>
    <dgm:cxn modelId="{9E364427-2651-46A4-8BD4-43D43F15CFD8}" type="presParOf" srcId="{316B2591-6C2A-4F6E-AEA3-8DF2730E79AC}" destId="{21892F96-8711-4BF0-BBD5-A45BAC17CE1D}" srcOrd="0" destOrd="0" presId="urn:microsoft.com/office/officeart/2005/8/layout/hList1"/>
    <dgm:cxn modelId="{CBBCB9C1-D397-4066-9D67-7651FD48EE08}" type="presParOf" srcId="{316B2591-6C2A-4F6E-AEA3-8DF2730E79AC}" destId="{594543C6-DE5E-4BE6-8217-04F6A25C548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AA232F3-EDD1-4F62-88F0-E1624FE76BF9}" type="doc">
      <dgm:prSet loTypeId="urn:microsoft.com/office/officeart/2005/8/layout/default" loCatId="list" qsTypeId="urn:microsoft.com/office/officeart/2005/8/quickstyle/3d1" qsCatId="3D" csTypeId="urn:microsoft.com/office/officeart/2005/8/colors/colorful1" csCatId="colorful" phldr="1"/>
      <dgm:spPr/>
      <dgm:t>
        <a:bodyPr/>
        <a:lstStyle/>
        <a:p>
          <a:endParaRPr lang="es-CO"/>
        </a:p>
      </dgm:t>
    </dgm:pt>
    <dgm:pt modelId="{F35EB2BA-F50C-4710-8111-2F0E9837291A}">
      <dgm:prSet phldrT="[Texto]"/>
      <dgm:spPr/>
      <dgm:t>
        <a:bodyPr/>
        <a:lstStyle/>
        <a:p>
          <a:r>
            <a:rPr lang="es-ES" dirty="0"/>
            <a:t>Definición</a:t>
          </a:r>
          <a:endParaRPr lang="es-CO" dirty="0"/>
        </a:p>
      </dgm:t>
    </dgm:pt>
    <dgm:pt modelId="{90F8EB0E-4BF5-47E8-9E7D-6F3841D3D582}" type="parTrans" cxnId="{71ADE72B-5000-47F1-B388-5BF220F720F9}">
      <dgm:prSet/>
      <dgm:spPr/>
      <dgm:t>
        <a:bodyPr/>
        <a:lstStyle/>
        <a:p>
          <a:endParaRPr lang="es-CO"/>
        </a:p>
      </dgm:t>
    </dgm:pt>
    <dgm:pt modelId="{0DF67D1B-E02E-4142-8DE3-E346EF2D8D9E}" type="sibTrans" cxnId="{71ADE72B-5000-47F1-B388-5BF220F720F9}">
      <dgm:prSet/>
      <dgm:spPr/>
      <dgm:t>
        <a:bodyPr/>
        <a:lstStyle/>
        <a:p>
          <a:endParaRPr lang="es-CO"/>
        </a:p>
      </dgm:t>
    </dgm:pt>
    <dgm:pt modelId="{86437507-848F-4AC8-AD54-030F2BDD69E4}">
      <dgm:prSet phldrT="[Texto]"/>
      <dgm:spPr/>
      <dgm:t>
        <a:bodyPr/>
        <a:lstStyle/>
        <a:p>
          <a:r>
            <a:rPr lang="es-ES" dirty="0"/>
            <a:t>Periodicidad</a:t>
          </a:r>
          <a:r>
            <a:rPr lang="es-ES_tradnl" dirty="0"/>
            <a:t>   </a:t>
          </a:r>
          <a:endParaRPr lang="es-CO" dirty="0"/>
        </a:p>
      </dgm:t>
    </dgm:pt>
    <dgm:pt modelId="{A4FA1BA8-9EDC-421F-A0E3-84D34EC02D93}" type="parTrans" cxnId="{EFB5FCAF-4C10-430D-A304-36ACF361FE46}">
      <dgm:prSet/>
      <dgm:spPr/>
      <dgm:t>
        <a:bodyPr/>
        <a:lstStyle/>
        <a:p>
          <a:endParaRPr lang="es-CO"/>
        </a:p>
      </dgm:t>
    </dgm:pt>
    <dgm:pt modelId="{B1FCC280-6CC1-4A89-AD09-ECC4A63724A9}" type="sibTrans" cxnId="{EFB5FCAF-4C10-430D-A304-36ACF361FE46}">
      <dgm:prSet/>
      <dgm:spPr/>
      <dgm:t>
        <a:bodyPr/>
        <a:lstStyle/>
        <a:p>
          <a:endParaRPr lang="es-CO"/>
        </a:p>
      </dgm:t>
    </dgm:pt>
    <dgm:pt modelId="{8FE70CA8-D57E-4771-92DC-B39E672D5E6A}">
      <dgm:prSet/>
      <dgm:spPr/>
      <dgm:t>
        <a:bodyPr/>
        <a:lstStyle/>
        <a:p>
          <a:r>
            <a:rPr lang="es-ES" dirty="0"/>
            <a:t>Meta</a:t>
          </a:r>
        </a:p>
      </dgm:t>
    </dgm:pt>
    <dgm:pt modelId="{616135AD-1EA7-4C8A-8154-42748953FE43}" type="parTrans" cxnId="{556EC5CE-7D03-47DF-802B-5FE0ECDD0F94}">
      <dgm:prSet/>
      <dgm:spPr/>
      <dgm:t>
        <a:bodyPr/>
        <a:lstStyle/>
        <a:p>
          <a:endParaRPr lang="es-CO"/>
        </a:p>
      </dgm:t>
    </dgm:pt>
    <dgm:pt modelId="{7733031A-E9E9-4486-A853-BE812430F11C}" type="sibTrans" cxnId="{556EC5CE-7D03-47DF-802B-5FE0ECDD0F94}">
      <dgm:prSet/>
      <dgm:spPr/>
      <dgm:t>
        <a:bodyPr/>
        <a:lstStyle/>
        <a:p>
          <a:endParaRPr lang="es-CO"/>
        </a:p>
      </dgm:t>
    </dgm:pt>
    <dgm:pt modelId="{471EE36C-F824-4A3E-AB22-8BD4A1245649}">
      <dgm:prSet/>
      <dgm:spPr/>
      <dgm:t>
        <a:bodyPr/>
        <a:lstStyle/>
        <a:p>
          <a:r>
            <a:rPr lang="es-ES" dirty="0"/>
            <a:t>Niveles de referencia</a:t>
          </a:r>
          <a:r>
            <a:rPr lang="es-ES_tradnl" dirty="0"/>
            <a:t>   </a:t>
          </a:r>
        </a:p>
      </dgm:t>
    </dgm:pt>
    <dgm:pt modelId="{809E6F79-7146-4201-BB8C-02BB36DEC093}" type="parTrans" cxnId="{7461024C-B1A6-405A-898C-3C441EE87A18}">
      <dgm:prSet/>
      <dgm:spPr/>
      <dgm:t>
        <a:bodyPr/>
        <a:lstStyle/>
        <a:p>
          <a:endParaRPr lang="es-CO"/>
        </a:p>
      </dgm:t>
    </dgm:pt>
    <dgm:pt modelId="{C8F20DAB-D459-40D0-98DC-78DC85D0D9BC}" type="sibTrans" cxnId="{7461024C-B1A6-405A-898C-3C441EE87A18}">
      <dgm:prSet/>
      <dgm:spPr/>
      <dgm:t>
        <a:bodyPr/>
        <a:lstStyle/>
        <a:p>
          <a:endParaRPr lang="es-CO"/>
        </a:p>
      </dgm:t>
    </dgm:pt>
    <dgm:pt modelId="{87515F39-1F14-4274-B3C1-0DD64950E58C}">
      <dgm:prSet/>
      <dgm:spPr/>
      <dgm:t>
        <a:bodyPr/>
        <a:lstStyle/>
        <a:p>
          <a:r>
            <a:rPr lang="es-ES"/>
            <a:t>Datos</a:t>
          </a:r>
          <a:endParaRPr lang="es-ES" dirty="0"/>
        </a:p>
      </dgm:t>
    </dgm:pt>
    <dgm:pt modelId="{44DF82D0-325E-4D8C-8FFB-91FB755C8E52}" type="parTrans" cxnId="{DE7B63D6-6C1A-4472-ACA6-7828F8D6EF7A}">
      <dgm:prSet/>
      <dgm:spPr/>
      <dgm:t>
        <a:bodyPr/>
        <a:lstStyle/>
        <a:p>
          <a:endParaRPr lang="es-CO"/>
        </a:p>
      </dgm:t>
    </dgm:pt>
    <dgm:pt modelId="{74D5AB32-4B17-480A-A590-2095BFA2B3A1}" type="sibTrans" cxnId="{DE7B63D6-6C1A-4472-ACA6-7828F8D6EF7A}">
      <dgm:prSet/>
      <dgm:spPr/>
      <dgm:t>
        <a:bodyPr/>
        <a:lstStyle/>
        <a:p>
          <a:endParaRPr lang="es-CO"/>
        </a:p>
      </dgm:t>
    </dgm:pt>
    <dgm:pt modelId="{AC1F04BC-8561-4195-838C-1DBEB5C1E462}">
      <dgm:prSet/>
      <dgm:spPr/>
      <dgm:t>
        <a:bodyPr/>
        <a:lstStyle/>
        <a:p>
          <a:r>
            <a:rPr lang="es-ES" dirty="0"/>
            <a:t>Representación gráfica</a:t>
          </a:r>
          <a:endParaRPr lang="es-ES_tradnl" dirty="0"/>
        </a:p>
      </dgm:t>
    </dgm:pt>
    <dgm:pt modelId="{25D801B3-33D9-4DD2-96AE-B7F5D61108D8}" type="parTrans" cxnId="{701D42AE-FAC7-4FDD-AD52-57146E7B2315}">
      <dgm:prSet/>
      <dgm:spPr/>
      <dgm:t>
        <a:bodyPr/>
        <a:lstStyle/>
        <a:p>
          <a:endParaRPr lang="es-CO"/>
        </a:p>
      </dgm:t>
    </dgm:pt>
    <dgm:pt modelId="{E3DE7ACA-6AED-4369-938E-59202BB8055F}" type="sibTrans" cxnId="{701D42AE-FAC7-4FDD-AD52-57146E7B2315}">
      <dgm:prSet/>
      <dgm:spPr/>
      <dgm:t>
        <a:bodyPr/>
        <a:lstStyle/>
        <a:p>
          <a:endParaRPr lang="es-CO"/>
        </a:p>
      </dgm:t>
    </dgm:pt>
    <dgm:pt modelId="{9F6C8423-F0C2-4291-A6CB-D9F06304D061}">
      <dgm:prSet/>
      <dgm:spPr/>
      <dgm:t>
        <a:bodyPr/>
        <a:lstStyle/>
        <a:p>
          <a:r>
            <a:rPr lang="es-ES" dirty="0"/>
            <a:t>Responsabilidad</a:t>
          </a:r>
        </a:p>
      </dgm:t>
    </dgm:pt>
    <dgm:pt modelId="{240225F6-365E-4B42-A9AF-E2588BBFE39F}" type="sibTrans" cxnId="{D7DFFA23-C0D7-4E7D-93B5-3D58C059B647}">
      <dgm:prSet/>
      <dgm:spPr/>
      <dgm:t>
        <a:bodyPr/>
        <a:lstStyle/>
        <a:p>
          <a:endParaRPr lang="es-CO"/>
        </a:p>
      </dgm:t>
    </dgm:pt>
    <dgm:pt modelId="{B359C41D-9DA2-4000-8F72-752BA25F21EF}" type="parTrans" cxnId="{D7DFFA23-C0D7-4E7D-93B5-3D58C059B647}">
      <dgm:prSet/>
      <dgm:spPr/>
      <dgm:t>
        <a:bodyPr/>
        <a:lstStyle/>
        <a:p>
          <a:endParaRPr lang="es-CO"/>
        </a:p>
      </dgm:t>
    </dgm:pt>
    <dgm:pt modelId="{46683361-5BEA-4CD9-BBDC-56AAC9C464D1}" type="pres">
      <dgm:prSet presAssocID="{9AA232F3-EDD1-4F62-88F0-E1624FE76BF9}" presName="diagram" presStyleCnt="0">
        <dgm:presLayoutVars>
          <dgm:dir/>
          <dgm:resizeHandles val="exact"/>
        </dgm:presLayoutVars>
      </dgm:prSet>
      <dgm:spPr/>
    </dgm:pt>
    <dgm:pt modelId="{A02E058D-F61A-494B-8972-184A86EAFA89}" type="pres">
      <dgm:prSet presAssocID="{F35EB2BA-F50C-4710-8111-2F0E9837291A}" presName="node" presStyleLbl="node1" presStyleIdx="0" presStyleCnt="7">
        <dgm:presLayoutVars>
          <dgm:bulletEnabled val="1"/>
        </dgm:presLayoutVars>
      </dgm:prSet>
      <dgm:spPr/>
    </dgm:pt>
    <dgm:pt modelId="{09C8BE3A-49F5-41AB-9EAE-3A7341846217}" type="pres">
      <dgm:prSet presAssocID="{0DF67D1B-E02E-4142-8DE3-E346EF2D8D9E}" presName="sibTrans" presStyleCnt="0"/>
      <dgm:spPr/>
    </dgm:pt>
    <dgm:pt modelId="{A6B4B468-C959-424F-ACB2-2AE60F632622}" type="pres">
      <dgm:prSet presAssocID="{8FE70CA8-D57E-4771-92DC-B39E672D5E6A}" presName="node" presStyleLbl="node1" presStyleIdx="1" presStyleCnt="7" custLinFactNeighborX="1674">
        <dgm:presLayoutVars>
          <dgm:bulletEnabled val="1"/>
        </dgm:presLayoutVars>
      </dgm:prSet>
      <dgm:spPr/>
    </dgm:pt>
    <dgm:pt modelId="{66AA6857-C98C-4180-8942-32144ABF0608}" type="pres">
      <dgm:prSet presAssocID="{7733031A-E9E9-4486-A853-BE812430F11C}" presName="sibTrans" presStyleCnt="0"/>
      <dgm:spPr/>
    </dgm:pt>
    <dgm:pt modelId="{67B2AFEA-3067-482A-8245-F7A9960CC834}" type="pres">
      <dgm:prSet presAssocID="{471EE36C-F824-4A3E-AB22-8BD4A1245649}" presName="node" presStyleLbl="node1" presStyleIdx="2" presStyleCnt="7">
        <dgm:presLayoutVars>
          <dgm:bulletEnabled val="1"/>
        </dgm:presLayoutVars>
      </dgm:prSet>
      <dgm:spPr/>
    </dgm:pt>
    <dgm:pt modelId="{1EED4573-E9CA-4223-B61E-BD96E930AF80}" type="pres">
      <dgm:prSet presAssocID="{C8F20DAB-D459-40D0-98DC-78DC85D0D9BC}" presName="sibTrans" presStyleCnt="0"/>
      <dgm:spPr/>
    </dgm:pt>
    <dgm:pt modelId="{EA54E00E-CCB6-4543-8AAC-A45B577B34A1}" type="pres">
      <dgm:prSet presAssocID="{9F6C8423-F0C2-4291-A6CB-D9F06304D061}" presName="node" presStyleLbl="node1" presStyleIdx="3" presStyleCnt="7">
        <dgm:presLayoutVars>
          <dgm:bulletEnabled val="1"/>
        </dgm:presLayoutVars>
      </dgm:prSet>
      <dgm:spPr/>
    </dgm:pt>
    <dgm:pt modelId="{A411EA18-1C2E-4135-B38A-3E355913E96F}" type="pres">
      <dgm:prSet presAssocID="{240225F6-365E-4B42-A9AF-E2588BBFE39F}" presName="sibTrans" presStyleCnt="0"/>
      <dgm:spPr/>
    </dgm:pt>
    <dgm:pt modelId="{E56CC74E-8674-4530-A67F-F8BAC2D4827C}" type="pres">
      <dgm:prSet presAssocID="{87515F39-1F14-4274-B3C1-0DD64950E58C}" presName="node" presStyleLbl="node1" presStyleIdx="4" presStyleCnt="7">
        <dgm:presLayoutVars>
          <dgm:bulletEnabled val="1"/>
        </dgm:presLayoutVars>
      </dgm:prSet>
      <dgm:spPr/>
    </dgm:pt>
    <dgm:pt modelId="{E5717D2A-5200-41B2-9C07-75934C51F488}" type="pres">
      <dgm:prSet presAssocID="{74D5AB32-4B17-480A-A590-2095BFA2B3A1}" presName="sibTrans" presStyleCnt="0"/>
      <dgm:spPr/>
    </dgm:pt>
    <dgm:pt modelId="{D4174349-CA81-4224-A05F-A224F764E588}" type="pres">
      <dgm:prSet presAssocID="{86437507-848F-4AC8-AD54-030F2BDD69E4}" presName="node" presStyleLbl="node1" presStyleIdx="5" presStyleCnt="7">
        <dgm:presLayoutVars>
          <dgm:bulletEnabled val="1"/>
        </dgm:presLayoutVars>
      </dgm:prSet>
      <dgm:spPr/>
    </dgm:pt>
    <dgm:pt modelId="{B15F4202-8395-4D36-B384-77888ABD1ACB}" type="pres">
      <dgm:prSet presAssocID="{B1FCC280-6CC1-4A89-AD09-ECC4A63724A9}" presName="sibTrans" presStyleCnt="0"/>
      <dgm:spPr/>
    </dgm:pt>
    <dgm:pt modelId="{9FD00293-4488-463D-AED1-8E36C51DC382}" type="pres">
      <dgm:prSet presAssocID="{AC1F04BC-8561-4195-838C-1DBEB5C1E462}" presName="node" presStyleLbl="node1" presStyleIdx="6" presStyleCnt="7">
        <dgm:presLayoutVars>
          <dgm:bulletEnabled val="1"/>
        </dgm:presLayoutVars>
      </dgm:prSet>
      <dgm:spPr/>
    </dgm:pt>
  </dgm:ptLst>
  <dgm:cxnLst>
    <dgm:cxn modelId="{D7DFFA23-C0D7-4E7D-93B5-3D58C059B647}" srcId="{9AA232F3-EDD1-4F62-88F0-E1624FE76BF9}" destId="{9F6C8423-F0C2-4291-A6CB-D9F06304D061}" srcOrd="3" destOrd="0" parTransId="{B359C41D-9DA2-4000-8F72-752BA25F21EF}" sibTransId="{240225F6-365E-4B42-A9AF-E2588BBFE39F}"/>
    <dgm:cxn modelId="{71ADE72B-5000-47F1-B388-5BF220F720F9}" srcId="{9AA232F3-EDD1-4F62-88F0-E1624FE76BF9}" destId="{F35EB2BA-F50C-4710-8111-2F0E9837291A}" srcOrd="0" destOrd="0" parTransId="{90F8EB0E-4BF5-47E8-9E7D-6F3841D3D582}" sibTransId="{0DF67D1B-E02E-4142-8DE3-E346EF2D8D9E}"/>
    <dgm:cxn modelId="{79664334-6109-4BFC-8424-F269DFC16F3C}" type="presOf" srcId="{471EE36C-F824-4A3E-AB22-8BD4A1245649}" destId="{67B2AFEA-3067-482A-8245-F7A9960CC834}" srcOrd="0" destOrd="0" presId="urn:microsoft.com/office/officeart/2005/8/layout/default"/>
    <dgm:cxn modelId="{6D381946-93E4-4D47-A87C-E36F5DCFC0F5}" type="presOf" srcId="{9AA232F3-EDD1-4F62-88F0-E1624FE76BF9}" destId="{46683361-5BEA-4CD9-BBDC-56AAC9C464D1}" srcOrd="0" destOrd="0" presId="urn:microsoft.com/office/officeart/2005/8/layout/default"/>
    <dgm:cxn modelId="{7461024C-B1A6-405A-898C-3C441EE87A18}" srcId="{9AA232F3-EDD1-4F62-88F0-E1624FE76BF9}" destId="{471EE36C-F824-4A3E-AB22-8BD4A1245649}" srcOrd="2" destOrd="0" parTransId="{809E6F79-7146-4201-BB8C-02BB36DEC093}" sibTransId="{C8F20DAB-D459-40D0-98DC-78DC85D0D9BC}"/>
    <dgm:cxn modelId="{BABF374C-E4E9-4918-BEF0-8CCB2BFA5CE2}" type="presOf" srcId="{8FE70CA8-D57E-4771-92DC-B39E672D5E6A}" destId="{A6B4B468-C959-424F-ACB2-2AE60F632622}" srcOrd="0" destOrd="0" presId="urn:microsoft.com/office/officeart/2005/8/layout/default"/>
    <dgm:cxn modelId="{701D42AE-FAC7-4FDD-AD52-57146E7B2315}" srcId="{9AA232F3-EDD1-4F62-88F0-E1624FE76BF9}" destId="{AC1F04BC-8561-4195-838C-1DBEB5C1E462}" srcOrd="6" destOrd="0" parTransId="{25D801B3-33D9-4DD2-96AE-B7F5D61108D8}" sibTransId="{E3DE7ACA-6AED-4369-938E-59202BB8055F}"/>
    <dgm:cxn modelId="{EFB5FCAF-4C10-430D-A304-36ACF361FE46}" srcId="{9AA232F3-EDD1-4F62-88F0-E1624FE76BF9}" destId="{86437507-848F-4AC8-AD54-030F2BDD69E4}" srcOrd="5" destOrd="0" parTransId="{A4FA1BA8-9EDC-421F-A0E3-84D34EC02D93}" sibTransId="{B1FCC280-6CC1-4A89-AD09-ECC4A63724A9}"/>
    <dgm:cxn modelId="{28757BB4-92A7-48A3-AA3A-39611CE53221}" type="presOf" srcId="{AC1F04BC-8561-4195-838C-1DBEB5C1E462}" destId="{9FD00293-4488-463D-AED1-8E36C51DC382}" srcOrd="0" destOrd="0" presId="urn:microsoft.com/office/officeart/2005/8/layout/default"/>
    <dgm:cxn modelId="{556EC5CE-7D03-47DF-802B-5FE0ECDD0F94}" srcId="{9AA232F3-EDD1-4F62-88F0-E1624FE76BF9}" destId="{8FE70CA8-D57E-4771-92DC-B39E672D5E6A}" srcOrd="1" destOrd="0" parTransId="{616135AD-1EA7-4C8A-8154-42748953FE43}" sibTransId="{7733031A-E9E9-4486-A853-BE812430F11C}"/>
    <dgm:cxn modelId="{567475D1-BD8A-4419-9B23-55463EEA9D4B}" type="presOf" srcId="{F35EB2BA-F50C-4710-8111-2F0E9837291A}" destId="{A02E058D-F61A-494B-8972-184A86EAFA89}" srcOrd="0" destOrd="0" presId="urn:microsoft.com/office/officeart/2005/8/layout/default"/>
    <dgm:cxn modelId="{DE7B63D6-6C1A-4472-ACA6-7828F8D6EF7A}" srcId="{9AA232F3-EDD1-4F62-88F0-E1624FE76BF9}" destId="{87515F39-1F14-4274-B3C1-0DD64950E58C}" srcOrd="4" destOrd="0" parTransId="{44DF82D0-325E-4D8C-8FFB-91FB755C8E52}" sibTransId="{74D5AB32-4B17-480A-A590-2095BFA2B3A1}"/>
    <dgm:cxn modelId="{2439D4D8-8292-4F75-99D1-96B1E9E585F4}" type="presOf" srcId="{87515F39-1F14-4274-B3C1-0DD64950E58C}" destId="{E56CC74E-8674-4530-A67F-F8BAC2D4827C}" srcOrd="0" destOrd="0" presId="urn:microsoft.com/office/officeart/2005/8/layout/default"/>
    <dgm:cxn modelId="{19DE5ADF-857C-4A3B-B81E-0D61C82072DF}" type="presOf" srcId="{9F6C8423-F0C2-4291-A6CB-D9F06304D061}" destId="{EA54E00E-CCB6-4543-8AAC-A45B577B34A1}" srcOrd="0" destOrd="0" presId="urn:microsoft.com/office/officeart/2005/8/layout/default"/>
    <dgm:cxn modelId="{22E6E8EC-6474-46A2-A859-7EA256C5A2FD}" type="presOf" srcId="{86437507-848F-4AC8-AD54-030F2BDD69E4}" destId="{D4174349-CA81-4224-A05F-A224F764E588}" srcOrd="0" destOrd="0" presId="urn:microsoft.com/office/officeart/2005/8/layout/default"/>
    <dgm:cxn modelId="{729B0DCC-FCD6-4AF6-9AA5-957E3A3C709C}" type="presParOf" srcId="{46683361-5BEA-4CD9-BBDC-56AAC9C464D1}" destId="{A02E058D-F61A-494B-8972-184A86EAFA89}" srcOrd="0" destOrd="0" presId="urn:microsoft.com/office/officeart/2005/8/layout/default"/>
    <dgm:cxn modelId="{49C9BE02-D546-4BBA-BF98-1D72B9843298}" type="presParOf" srcId="{46683361-5BEA-4CD9-BBDC-56AAC9C464D1}" destId="{09C8BE3A-49F5-41AB-9EAE-3A7341846217}" srcOrd="1" destOrd="0" presId="urn:microsoft.com/office/officeart/2005/8/layout/default"/>
    <dgm:cxn modelId="{DFCB8936-CB8C-432F-BE28-8AEEDA8452E4}" type="presParOf" srcId="{46683361-5BEA-4CD9-BBDC-56AAC9C464D1}" destId="{A6B4B468-C959-424F-ACB2-2AE60F632622}" srcOrd="2" destOrd="0" presId="urn:microsoft.com/office/officeart/2005/8/layout/default"/>
    <dgm:cxn modelId="{889590A3-CADB-447C-9558-BC5E555F6ADD}" type="presParOf" srcId="{46683361-5BEA-4CD9-BBDC-56AAC9C464D1}" destId="{66AA6857-C98C-4180-8942-32144ABF0608}" srcOrd="3" destOrd="0" presId="urn:microsoft.com/office/officeart/2005/8/layout/default"/>
    <dgm:cxn modelId="{27773314-CFE4-4D6D-90E8-0A52307E73F6}" type="presParOf" srcId="{46683361-5BEA-4CD9-BBDC-56AAC9C464D1}" destId="{67B2AFEA-3067-482A-8245-F7A9960CC834}" srcOrd="4" destOrd="0" presId="urn:microsoft.com/office/officeart/2005/8/layout/default"/>
    <dgm:cxn modelId="{5C075130-631E-4596-B800-F577BD27C01C}" type="presParOf" srcId="{46683361-5BEA-4CD9-BBDC-56AAC9C464D1}" destId="{1EED4573-E9CA-4223-B61E-BD96E930AF80}" srcOrd="5" destOrd="0" presId="urn:microsoft.com/office/officeart/2005/8/layout/default"/>
    <dgm:cxn modelId="{8EB04774-EAA3-4D9B-AA2E-C53F77175259}" type="presParOf" srcId="{46683361-5BEA-4CD9-BBDC-56AAC9C464D1}" destId="{EA54E00E-CCB6-4543-8AAC-A45B577B34A1}" srcOrd="6" destOrd="0" presId="urn:microsoft.com/office/officeart/2005/8/layout/default"/>
    <dgm:cxn modelId="{19823811-9D64-4AD1-B700-14D2B212D8C3}" type="presParOf" srcId="{46683361-5BEA-4CD9-BBDC-56AAC9C464D1}" destId="{A411EA18-1C2E-4135-B38A-3E355913E96F}" srcOrd="7" destOrd="0" presId="urn:microsoft.com/office/officeart/2005/8/layout/default"/>
    <dgm:cxn modelId="{F7C4F8B8-D0B6-4897-A345-40EAA3EAC36A}" type="presParOf" srcId="{46683361-5BEA-4CD9-BBDC-56AAC9C464D1}" destId="{E56CC74E-8674-4530-A67F-F8BAC2D4827C}" srcOrd="8" destOrd="0" presId="urn:microsoft.com/office/officeart/2005/8/layout/default"/>
    <dgm:cxn modelId="{EF7F496D-E88E-410C-8D60-5E65CD58D805}" type="presParOf" srcId="{46683361-5BEA-4CD9-BBDC-56AAC9C464D1}" destId="{E5717D2A-5200-41B2-9C07-75934C51F488}" srcOrd="9" destOrd="0" presId="urn:microsoft.com/office/officeart/2005/8/layout/default"/>
    <dgm:cxn modelId="{CA8A3001-F083-4EE3-9013-D3036640E740}" type="presParOf" srcId="{46683361-5BEA-4CD9-BBDC-56AAC9C464D1}" destId="{D4174349-CA81-4224-A05F-A224F764E588}" srcOrd="10" destOrd="0" presId="urn:microsoft.com/office/officeart/2005/8/layout/default"/>
    <dgm:cxn modelId="{269931A1-2096-4CC8-B156-8D756D1A7BF8}" type="presParOf" srcId="{46683361-5BEA-4CD9-BBDC-56AAC9C464D1}" destId="{B15F4202-8395-4D36-B384-77888ABD1ACB}" srcOrd="11" destOrd="0" presId="urn:microsoft.com/office/officeart/2005/8/layout/default"/>
    <dgm:cxn modelId="{687E4699-D29E-4A0F-A4A2-00621F3D84B8}" type="presParOf" srcId="{46683361-5BEA-4CD9-BBDC-56AAC9C464D1}" destId="{9FD00293-4488-463D-AED1-8E36C51DC382}"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271A53-195E-46EC-AA22-B330D6214279}"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s-CO"/>
        </a:p>
      </dgm:t>
    </dgm:pt>
    <dgm:pt modelId="{1249D568-46B2-43DA-879B-3229AE628972}">
      <dgm:prSet/>
      <dgm:spPr/>
      <dgm:t>
        <a:bodyPr/>
        <a:lstStyle/>
        <a:p>
          <a:r>
            <a:rPr lang="es-ES" dirty="0">
              <a:solidFill>
                <a:schemeClr val="tx1"/>
              </a:solidFill>
            </a:rPr>
            <a:t>Foco: control estricto sobre la gestión de datos. </a:t>
          </a:r>
          <a:endParaRPr lang="es-CO" dirty="0">
            <a:solidFill>
              <a:schemeClr val="tx1"/>
            </a:solidFill>
          </a:endParaRPr>
        </a:p>
      </dgm:t>
    </dgm:pt>
    <dgm:pt modelId="{313E7460-65EB-4348-8492-E03B117BAAD7}" type="parTrans" cxnId="{110C5B0E-53A9-4DA3-B000-A74FD71DFAE1}">
      <dgm:prSet/>
      <dgm:spPr/>
      <dgm:t>
        <a:bodyPr/>
        <a:lstStyle/>
        <a:p>
          <a:endParaRPr lang="es-CO"/>
        </a:p>
      </dgm:t>
    </dgm:pt>
    <dgm:pt modelId="{3B473562-63C5-493A-AC44-5500EFBB1B8F}" type="sibTrans" cxnId="{110C5B0E-53A9-4DA3-B000-A74FD71DFAE1}">
      <dgm:prSet/>
      <dgm:spPr/>
      <dgm:t>
        <a:bodyPr/>
        <a:lstStyle/>
        <a:p>
          <a:endParaRPr lang="es-CO"/>
        </a:p>
      </dgm:t>
    </dgm:pt>
    <dgm:pt modelId="{933A0C9F-96BA-48E1-94E0-FA86BEEFE00C}">
      <dgm:prSet/>
      <dgm:spPr/>
      <dgm:t>
        <a:bodyPr/>
        <a:lstStyle/>
        <a:p>
          <a:r>
            <a:rPr lang="es-ES" dirty="0"/>
            <a:t>Fuente unificada de información para cada categoría de datos principal con información de varias fuentes, se limpia y se almacena en un repositorio central. </a:t>
          </a:r>
          <a:endParaRPr lang="es-CO" dirty="0"/>
        </a:p>
      </dgm:t>
    </dgm:pt>
    <dgm:pt modelId="{E634A6E2-0ECD-40EB-85FD-909279FCDB31}" type="parTrans" cxnId="{51A09B0D-0E3D-424E-9CD7-FD5D8CEE6140}">
      <dgm:prSet/>
      <dgm:spPr/>
      <dgm:t>
        <a:bodyPr/>
        <a:lstStyle/>
        <a:p>
          <a:endParaRPr lang="es-CO"/>
        </a:p>
      </dgm:t>
    </dgm:pt>
    <dgm:pt modelId="{F87A5DBF-8BE4-418A-A54A-EA78A3399F83}" type="sibTrans" cxnId="{51A09B0D-0E3D-424E-9CD7-FD5D8CEE6140}">
      <dgm:prSet/>
      <dgm:spPr/>
      <dgm:t>
        <a:bodyPr/>
        <a:lstStyle/>
        <a:p>
          <a:endParaRPr lang="es-CO"/>
        </a:p>
      </dgm:t>
    </dgm:pt>
    <dgm:pt modelId="{F66309D5-899D-4217-8C4E-B21087B82537}">
      <dgm:prSet/>
      <dgm:spPr/>
      <dgm:t>
        <a:bodyPr/>
        <a:lstStyle/>
        <a:p>
          <a:r>
            <a:rPr lang="es-ES" dirty="0"/>
            <a:t>Más adecuado para industrias que requieren consistencia, seguridad y control de alto nivel</a:t>
          </a:r>
          <a:endParaRPr lang="es-CO" dirty="0"/>
        </a:p>
      </dgm:t>
    </dgm:pt>
    <dgm:pt modelId="{957F873F-306C-414A-B173-ACE0F7495292}" type="parTrans" cxnId="{51838DCD-09D7-402D-A0C4-27A19F4AA349}">
      <dgm:prSet/>
      <dgm:spPr/>
      <dgm:t>
        <a:bodyPr/>
        <a:lstStyle/>
        <a:p>
          <a:endParaRPr lang="es-CO"/>
        </a:p>
      </dgm:t>
    </dgm:pt>
    <dgm:pt modelId="{C7DD3823-E38E-4D59-8523-D554E90AEC4C}" type="sibTrans" cxnId="{51838DCD-09D7-402D-A0C4-27A19F4AA349}">
      <dgm:prSet/>
      <dgm:spPr/>
      <dgm:t>
        <a:bodyPr/>
        <a:lstStyle/>
        <a:p>
          <a:endParaRPr lang="es-CO"/>
        </a:p>
      </dgm:t>
    </dgm:pt>
    <dgm:pt modelId="{436A2DD0-E22B-497C-88E4-9BC2EB29F524}" type="pres">
      <dgm:prSet presAssocID="{56271A53-195E-46EC-AA22-B330D6214279}" presName="diagram" presStyleCnt="0">
        <dgm:presLayoutVars>
          <dgm:dir/>
          <dgm:resizeHandles val="exact"/>
        </dgm:presLayoutVars>
      </dgm:prSet>
      <dgm:spPr/>
    </dgm:pt>
    <dgm:pt modelId="{A899023B-2AED-4B17-A701-B8B366A6E769}" type="pres">
      <dgm:prSet presAssocID="{1249D568-46B2-43DA-879B-3229AE628972}" presName="node" presStyleLbl="node1" presStyleIdx="0" presStyleCnt="3">
        <dgm:presLayoutVars>
          <dgm:bulletEnabled val="1"/>
        </dgm:presLayoutVars>
      </dgm:prSet>
      <dgm:spPr/>
    </dgm:pt>
    <dgm:pt modelId="{F3CCE20C-2170-4232-A326-3D5AB874BA13}" type="pres">
      <dgm:prSet presAssocID="{3B473562-63C5-493A-AC44-5500EFBB1B8F}" presName="sibTrans" presStyleCnt="0"/>
      <dgm:spPr/>
    </dgm:pt>
    <dgm:pt modelId="{C0C3F530-44C2-436F-85D5-F70429EA3F97}" type="pres">
      <dgm:prSet presAssocID="{933A0C9F-96BA-48E1-94E0-FA86BEEFE00C}" presName="node" presStyleLbl="node1" presStyleIdx="1" presStyleCnt="3">
        <dgm:presLayoutVars>
          <dgm:bulletEnabled val="1"/>
        </dgm:presLayoutVars>
      </dgm:prSet>
      <dgm:spPr/>
    </dgm:pt>
    <dgm:pt modelId="{BCE401CB-B88D-4A82-B322-06ABFB8645BC}" type="pres">
      <dgm:prSet presAssocID="{F87A5DBF-8BE4-418A-A54A-EA78A3399F83}" presName="sibTrans" presStyleCnt="0"/>
      <dgm:spPr/>
    </dgm:pt>
    <dgm:pt modelId="{21863364-72E3-47AC-9237-8FBFB105AD84}" type="pres">
      <dgm:prSet presAssocID="{F66309D5-899D-4217-8C4E-B21087B82537}" presName="node" presStyleLbl="node1" presStyleIdx="2" presStyleCnt="3">
        <dgm:presLayoutVars>
          <dgm:bulletEnabled val="1"/>
        </dgm:presLayoutVars>
      </dgm:prSet>
      <dgm:spPr/>
    </dgm:pt>
  </dgm:ptLst>
  <dgm:cxnLst>
    <dgm:cxn modelId="{51A09B0D-0E3D-424E-9CD7-FD5D8CEE6140}" srcId="{56271A53-195E-46EC-AA22-B330D6214279}" destId="{933A0C9F-96BA-48E1-94E0-FA86BEEFE00C}" srcOrd="1" destOrd="0" parTransId="{E634A6E2-0ECD-40EB-85FD-909279FCDB31}" sibTransId="{F87A5DBF-8BE4-418A-A54A-EA78A3399F83}"/>
    <dgm:cxn modelId="{110C5B0E-53A9-4DA3-B000-A74FD71DFAE1}" srcId="{56271A53-195E-46EC-AA22-B330D6214279}" destId="{1249D568-46B2-43DA-879B-3229AE628972}" srcOrd="0" destOrd="0" parTransId="{313E7460-65EB-4348-8492-E03B117BAAD7}" sibTransId="{3B473562-63C5-493A-AC44-5500EFBB1B8F}"/>
    <dgm:cxn modelId="{3A7DCE20-80D3-4879-81EE-2E5F02F2FF97}" type="presOf" srcId="{1249D568-46B2-43DA-879B-3229AE628972}" destId="{A899023B-2AED-4B17-A701-B8B366A6E769}" srcOrd="0" destOrd="0" presId="urn:microsoft.com/office/officeart/2005/8/layout/default"/>
    <dgm:cxn modelId="{4579B066-45A1-4BC6-8305-0EF38CC25CFF}" type="presOf" srcId="{933A0C9F-96BA-48E1-94E0-FA86BEEFE00C}" destId="{C0C3F530-44C2-436F-85D5-F70429EA3F97}" srcOrd="0" destOrd="0" presId="urn:microsoft.com/office/officeart/2005/8/layout/default"/>
    <dgm:cxn modelId="{3F3DEEAE-33B8-4B3A-A2B2-8E559F73B36F}" type="presOf" srcId="{F66309D5-899D-4217-8C4E-B21087B82537}" destId="{21863364-72E3-47AC-9237-8FBFB105AD84}" srcOrd="0" destOrd="0" presId="urn:microsoft.com/office/officeart/2005/8/layout/default"/>
    <dgm:cxn modelId="{51838DCD-09D7-402D-A0C4-27A19F4AA349}" srcId="{56271A53-195E-46EC-AA22-B330D6214279}" destId="{F66309D5-899D-4217-8C4E-B21087B82537}" srcOrd="2" destOrd="0" parTransId="{957F873F-306C-414A-B173-ACE0F7495292}" sibTransId="{C7DD3823-E38E-4D59-8523-D554E90AEC4C}"/>
    <dgm:cxn modelId="{34E131DE-374A-49AE-9760-4CC0F92E3F02}" type="presOf" srcId="{56271A53-195E-46EC-AA22-B330D6214279}" destId="{436A2DD0-E22B-497C-88E4-9BC2EB29F524}" srcOrd="0" destOrd="0" presId="urn:microsoft.com/office/officeart/2005/8/layout/default"/>
    <dgm:cxn modelId="{2582C7AC-6FFB-4B83-94E1-FEA8BDB979D6}" type="presParOf" srcId="{436A2DD0-E22B-497C-88E4-9BC2EB29F524}" destId="{A899023B-2AED-4B17-A701-B8B366A6E769}" srcOrd="0" destOrd="0" presId="urn:microsoft.com/office/officeart/2005/8/layout/default"/>
    <dgm:cxn modelId="{4F164A92-C231-4FA5-A8D2-92FA62163088}" type="presParOf" srcId="{436A2DD0-E22B-497C-88E4-9BC2EB29F524}" destId="{F3CCE20C-2170-4232-A326-3D5AB874BA13}" srcOrd="1" destOrd="0" presId="urn:microsoft.com/office/officeart/2005/8/layout/default"/>
    <dgm:cxn modelId="{F43FBD18-A0DE-4BF8-B82A-EB085EBFDDDF}" type="presParOf" srcId="{436A2DD0-E22B-497C-88E4-9BC2EB29F524}" destId="{C0C3F530-44C2-436F-85D5-F70429EA3F97}" srcOrd="2" destOrd="0" presId="urn:microsoft.com/office/officeart/2005/8/layout/default"/>
    <dgm:cxn modelId="{A73DC8F9-174B-46EA-ADC3-267AEA11558F}" type="presParOf" srcId="{436A2DD0-E22B-497C-88E4-9BC2EB29F524}" destId="{BCE401CB-B88D-4A82-B322-06ABFB8645BC}" srcOrd="3" destOrd="0" presId="urn:microsoft.com/office/officeart/2005/8/layout/default"/>
    <dgm:cxn modelId="{879E6927-1C41-4770-973A-7DCB7FB6BF61}" type="presParOf" srcId="{436A2DD0-E22B-497C-88E4-9BC2EB29F524}" destId="{21863364-72E3-47AC-9237-8FBFB105AD84}"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E8F7FBF-3451-4B12-AC17-D3F5C97DC25C}" type="doc">
      <dgm:prSet loTypeId="urn:microsoft.com/office/officeart/2005/8/layout/default" loCatId="list" qsTypeId="urn:microsoft.com/office/officeart/2005/8/quickstyle/simple1" qsCatId="simple" csTypeId="urn:microsoft.com/office/officeart/2005/8/colors/accent1_4" csCatId="accent1"/>
      <dgm:spPr/>
      <dgm:t>
        <a:bodyPr/>
        <a:lstStyle/>
        <a:p>
          <a:endParaRPr lang="es-CO"/>
        </a:p>
      </dgm:t>
    </dgm:pt>
    <dgm:pt modelId="{9BC3D328-CA10-42E2-99F4-3D7C26AA7A13}">
      <dgm:prSet/>
      <dgm:spPr/>
      <dgm:t>
        <a:bodyPr/>
        <a:lstStyle/>
        <a:p>
          <a:r>
            <a:rPr lang="es-ES" dirty="0"/>
            <a:t>Se realizan transformaciones de datos controladas, para  rastrear con precisión hasta una única fuente de información. </a:t>
          </a:r>
          <a:endParaRPr lang="es-CO" dirty="0"/>
        </a:p>
      </dgm:t>
    </dgm:pt>
    <dgm:pt modelId="{BE90CA6F-CBDF-4810-8DC1-0E2C47AB63E2}" type="parTrans" cxnId="{C9C05540-FB63-46F6-8338-4F324328E585}">
      <dgm:prSet/>
      <dgm:spPr/>
      <dgm:t>
        <a:bodyPr/>
        <a:lstStyle/>
        <a:p>
          <a:endParaRPr lang="es-CO"/>
        </a:p>
      </dgm:t>
    </dgm:pt>
    <dgm:pt modelId="{2605D437-54F5-4049-9820-214E8065E538}" type="sibTrans" cxnId="{C9C05540-FB63-46F6-8338-4F324328E585}">
      <dgm:prSet/>
      <dgm:spPr/>
      <dgm:t>
        <a:bodyPr/>
        <a:lstStyle/>
        <a:p>
          <a:endParaRPr lang="es-CO"/>
        </a:p>
      </dgm:t>
    </dgm:pt>
    <dgm:pt modelId="{FE5B56D5-7D84-4990-8F70-19E9F97D31BD}">
      <dgm:prSet/>
      <dgm:spPr/>
      <dgm:t>
        <a:bodyPr/>
        <a:lstStyle/>
        <a:p>
          <a:r>
            <a:rPr lang="es-ES" dirty="0"/>
            <a:t>Cada unidad o área es libre de modificar los datos para satisfacer sus necesidades específicas, al tiempo que se preserva la coherencia y la integridad generales de los datos.</a:t>
          </a:r>
          <a:endParaRPr lang="es-CO" dirty="0"/>
        </a:p>
      </dgm:t>
    </dgm:pt>
    <dgm:pt modelId="{CF1BE374-FAE2-4F14-BC6C-D8B0BD200A96}" type="parTrans" cxnId="{93C48C15-D81B-40EC-93B2-412A28311F0E}">
      <dgm:prSet/>
      <dgm:spPr/>
      <dgm:t>
        <a:bodyPr/>
        <a:lstStyle/>
        <a:p>
          <a:endParaRPr lang="es-CO"/>
        </a:p>
      </dgm:t>
    </dgm:pt>
    <dgm:pt modelId="{A369CD5E-F650-4E0F-A03B-969A4A065809}" type="sibTrans" cxnId="{93C48C15-D81B-40EC-93B2-412A28311F0E}">
      <dgm:prSet/>
      <dgm:spPr/>
      <dgm:t>
        <a:bodyPr/>
        <a:lstStyle/>
        <a:p>
          <a:endParaRPr lang="es-CO"/>
        </a:p>
      </dgm:t>
    </dgm:pt>
    <dgm:pt modelId="{C82C8C09-9B32-41AE-9F23-01BA99D671C6}">
      <dgm:prSet/>
      <dgm:spPr/>
      <dgm:t>
        <a:bodyPr/>
        <a:lstStyle/>
        <a:p>
          <a:r>
            <a:rPr lang="es-ES" dirty="0"/>
            <a:t>Aplica para las grandes empresas con diversas líneas de negocio.</a:t>
          </a:r>
          <a:endParaRPr lang="es-CO" dirty="0"/>
        </a:p>
      </dgm:t>
    </dgm:pt>
    <dgm:pt modelId="{B09439A3-BE98-4D29-AAFD-B415BDB4AF4C}" type="parTrans" cxnId="{0FB44833-9920-41D4-BB3D-0E48A4A362FD}">
      <dgm:prSet/>
      <dgm:spPr/>
      <dgm:t>
        <a:bodyPr/>
        <a:lstStyle/>
        <a:p>
          <a:endParaRPr lang="es-CO"/>
        </a:p>
      </dgm:t>
    </dgm:pt>
    <dgm:pt modelId="{87052D43-8C32-4D36-86FB-11126E276D49}" type="sibTrans" cxnId="{0FB44833-9920-41D4-BB3D-0E48A4A362FD}">
      <dgm:prSet/>
      <dgm:spPr/>
      <dgm:t>
        <a:bodyPr/>
        <a:lstStyle/>
        <a:p>
          <a:endParaRPr lang="es-CO"/>
        </a:p>
      </dgm:t>
    </dgm:pt>
    <dgm:pt modelId="{BF3F6993-9324-4B26-A6EC-5C5F28CEBF01}" type="pres">
      <dgm:prSet presAssocID="{4E8F7FBF-3451-4B12-AC17-D3F5C97DC25C}" presName="diagram" presStyleCnt="0">
        <dgm:presLayoutVars>
          <dgm:dir/>
          <dgm:resizeHandles val="exact"/>
        </dgm:presLayoutVars>
      </dgm:prSet>
      <dgm:spPr/>
    </dgm:pt>
    <dgm:pt modelId="{8B21B169-9716-484D-A12A-6CAF6735996F}" type="pres">
      <dgm:prSet presAssocID="{9BC3D328-CA10-42E2-99F4-3D7C26AA7A13}" presName="node" presStyleLbl="node1" presStyleIdx="0" presStyleCnt="3">
        <dgm:presLayoutVars>
          <dgm:bulletEnabled val="1"/>
        </dgm:presLayoutVars>
      </dgm:prSet>
      <dgm:spPr/>
    </dgm:pt>
    <dgm:pt modelId="{1A5A986D-9EC4-4079-A129-EC1E255BD151}" type="pres">
      <dgm:prSet presAssocID="{2605D437-54F5-4049-9820-214E8065E538}" presName="sibTrans" presStyleCnt="0"/>
      <dgm:spPr/>
    </dgm:pt>
    <dgm:pt modelId="{7796C6E8-FE9F-432D-9906-F8836FD1EC84}" type="pres">
      <dgm:prSet presAssocID="{FE5B56D5-7D84-4990-8F70-19E9F97D31BD}" presName="node" presStyleLbl="node1" presStyleIdx="1" presStyleCnt="3">
        <dgm:presLayoutVars>
          <dgm:bulletEnabled val="1"/>
        </dgm:presLayoutVars>
      </dgm:prSet>
      <dgm:spPr/>
    </dgm:pt>
    <dgm:pt modelId="{E5B67938-28F5-4B08-B247-8D76031F418D}" type="pres">
      <dgm:prSet presAssocID="{A369CD5E-F650-4E0F-A03B-969A4A065809}" presName="sibTrans" presStyleCnt="0"/>
      <dgm:spPr/>
    </dgm:pt>
    <dgm:pt modelId="{5836226B-A391-425B-8E6B-A730B0141345}" type="pres">
      <dgm:prSet presAssocID="{C82C8C09-9B32-41AE-9F23-01BA99D671C6}" presName="node" presStyleLbl="node1" presStyleIdx="2" presStyleCnt="3">
        <dgm:presLayoutVars>
          <dgm:bulletEnabled val="1"/>
        </dgm:presLayoutVars>
      </dgm:prSet>
      <dgm:spPr/>
    </dgm:pt>
  </dgm:ptLst>
  <dgm:cxnLst>
    <dgm:cxn modelId="{93C48C15-D81B-40EC-93B2-412A28311F0E}" srcId="{4E8F7FBF-3451-4B12-AC17-D3F5C97DC25C}" destId="{FE5B56D5-7D84-4990-8F70-19E9F97D31BD}" srcOrd="1" destOrd="0" parTransId="{CF1BE374-FAE2-4F14-BC6C-D8B0BD200A96}" sibTransId="{A369CD5E-F650-4E0F-A03B-969A4A065809}"/>
    <dgm:cxn modelId="{0FB44833-9920-41D4-BB3D-0E48A4A362FD}" srcId="{4E8F7FBF-3451-4B12-AC17-D3F5C97DC25C}" destId="{C82C8C09-9B32-41AE-9F23-01BA99D671C6}" srcOrd="2" destOrd="0" parTransId="{B09439A3-BE98-4D29-AAFD-B415BDB4AF4C}" sibTransId="{87052D43-8C32-4D36-86FB-11126E276D49}"/>
    <dgm:cxn modelId="{91604134-7CDC-4C26-8FD3-65DBE14FDDA2}" type="presOf" srcId="{4E8F7FBF-3451-4B12-AC17-D3F5C97DC25C}" destId="{BF3F6993-9324-4B26-A6EC-5C5F28CEBF01}" srcOrd="0" destOrd="0" presId="urn:microsoft.com/office/officeart/2005/8/layout/default"/>
    <dgm:cxn modelId="{C9C05540-FB63-46F6-8338-4F324328E585}" srcId="{4E8F7FBF-3451-4B12-AC17-D3F5C97DC25C}" destId="{9BC3D328-CA10-42E2-99F4-3D7C26AA7A13}" srcOrd="0" destOrd="0" parTransId="{BE90CA6F-CBDF-4810-8DC1-0E2C47AB63E2}" sibTransId="{2605D437-54F5-4049-9820-214E8065E538}"/>
    <dgm:cxn modelId="{F7FC7881-1115-4A6B-ABD4-8E2ECD9923F1}" type="presOf" srcId="{9BC3D328-CA10-42E2-99F4-3D7C26AA7A13}" destId="{8B21B169-9716-484D-A12A-6CAF6735996F}" srcOrd="0" destOrd="0" presId="urn:microsoft.com/office/officeart/2005/8/layout/default"/>
    <dgm:cxn modelId="{EA5FBC83-97F7-45DC-9461-91D57644A626}" type="presOf" srcId="{FE5B56D5-7D84-4990-8F70-19E9F97D31BD}" destId="{7796C6E8-FE9F-432D-9906-F8836FD1EC84}" srcOrd="0" destOrd="0" presId="urn:microsoft.com/office/officeart/2005/8/layout/default"/>
    <dgm:cxn modelId="{52E53C90-0C16-4488-B187-0EF8F9377BCA}" type="presOf" srcId="{C82C8C09-9B32-41AE-9F23-01BA99D671C6}" destId="{5836226B-A391-425B-8E6B-A730B0141345}" srcOrd="0" destOrd="0" presId="urn:microsoft.com/office/officeart/2005/8/layout/default"/>
    <dgm:cxn modelId="{F97A92E3-245D-483C-B71A-216D1ACD7024}" type="presParOf" srcId="{BF3F6993-9324-4B26-A6EC-5C5F28CEBF01}" destId="{8B21B169-9716-484D-A12A-6CAF6735996F}" srcOrd="0" destOrd="0" presId="urn:microsoft.com/office/officeart/2005/8/layout/default"/>
    <dgm:cxn modelId="{AFDDDECB-A13E-4D12-A860-3FAD941A0E1A}" type="presParOf" srcId="{BF3F6993-9324-4B26-A6EC-5C5F28CEBF01}" destId="{1A5A986D-9EC4-4079-A129-EC1E255BD151}" srcOrd="1" destOrd="0" presId="urn:microsoft.com/office/officeart/2005/8/layout/default"/>
    <dgm:cxn modelId="{1BA06030-8C1B-4D7A-A949-A7BDD0663CAA}" type="presParOf" srcId="{BF3F6993-9324-4B26-A6EC-5C5F28CEBF01}" destId="{7796C6E8-FE9F-432D-9906-F8836FD1EC84}" srcOrd="2" destOrd="0" presId="urn:microsoft.com/office/officeart/2005/8/layout/default"/>
    <dgm:cxn modelId="{B3200E5A-328C-4C9E-84B6-F7CA261EEDBC}" type="presParOf" srcId="{BF3F6993-9324-4B26-A6EC-5C5F28CEBF01}" destId="{E5B67938-28F5-4B08-B247-8D76031F418D}" srcOrd="3" destOrd="0" presId="urn:microsoft.com/office/officeart/2005/8/layout/default"/>
    <dgm:cxn modelId="{FD2F381B-DC8A-4B9A-9C5D-322D29A8FDE0}" type="presParOf" srcId="{BF3F6993-9324-4B26-A6EC-5C5F28CEBF01}" destId="{5836226B-A391-425B-8E6B-A730B0141345}"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5FFA7F-FE90-4BD4-B619-4CACAABCBC0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s-CO"/>
        </a:p>
      </dgm:t>
    </dgm:pt>
    <dgm:pt modelId="{2A4EB8CD-5E4E-480B-80FB-4F4CD91BE4D8}">
      <dgm:prSet/>
      <dgm:spPr/>
      <dgm:t>
        <a:bodyPr/>
        <a:lstStyle/>
        <a:p>
          <a:r>
            <a:rPr lang="es-CO" dirty="0"/>
            <a:t>Las empresas mantienen una única fuente de información para los </a:t>
          </a:r>
          <a:r>
            <a:rPr lang="es-CO" dirty="0" err="1"/>
            <a:t>KPIs</a:t>
          </a:r>
          <a:r>
            <a:rPr lang="es-CO" dirty="0"/>
            <a:t> empresariales generales </a:t>
          </a:r>
        </a:p>
      </dgm:t>
    </dgm:pt>
    <dgm:pt modelId="{14D3739B-2946-4C82-9ADD-1ACFB0D36A61}" type="parTrans" cxnId="{AF708531-8042-4CD6-ADC0-14ABE2E78526}">
      <dgm:prSet/>
      <dgm:spPr/>
      <dgm:t>
        <a:bodyPr/>
        <a:lstStyle/>
        <a:p>
          <a:endParaRPr lang="es-CO"/>
        </a:p>
      </dgm:t>
    </dgm:pt>
    <dgm:pt modelId="{82B04D16-4DFB-4ACD-88BE-45388AC029BB}" type="sibTrans" cxnId="{AF708531-8042-4CD6-ADC0-14ABE2E78526}">
      <dgm:prSet/>
      <dgm:spPr/>
      <dgm:t>
        <a:bodyPr/>
        <a:lstStyle/>
        <a:p>
          <a:endParaRPr lang="es-CO"/>
        </a:p>
      </dgm:t>
    </dgm:pt>
    <dgm:pt modelId="{64BC7097-E9C5-4380-A731-70EC837835EA}">
      <dgm:prSet/>
      <dgm:spPr/>
      <dgm:t>
        <a:bodyPr/>
        <a:lstStyle/>
        <a:p>
          <a:r>
            <a:rPr lang="es-CO" dirty="0"/>
            <a:t>Se ofrece a las unidades y áreas la flexibilidad de gestionar y utilizar los datos según sus necesidades. </a:t>
          </a:r>
        </a:p>
      </dgm:t>
    </dgm:pt>
    <dgm:pt modelId="{38776264-C3F2-4B1B-8D06-E959AA844A3E}" type="parTrans" cxnId="{08F78394-3C64-4B6D-A65B-B43F65D3B042}">
      <dgm:prSet/>
      <dgm:spPr/>
      <dgm:t>
        <a:bodyPr/>
        <a:lstStyle/>
        <a:p>
          <a:endParaRPr lang="es-CO"/>
        </a:p>
      </dgm:t>
    </dgm:pt>
    <dgm:pt modelId="{BDB4FFB6-36E3-47EB-A29C-F20F36C7F5A0}" type="sibTrans" cxnId="{08F78394-3C64-4B6D-A65B-B43F65D3B042}">
      <dgm:prSet/>
      <dgm:spPr/>
      <dgm:t>
        <a:bodyPr/>
        <a:lstStyle/>
        <a:p>
          <a:endParaRPr lang="es-CO"/>
        </a:p>
      </dgm:t>
    </dgm:pt>
    <dgm:pt modelId="{E0B9B196-D8B5-4001-B317-FD2D350345D1}">
      <dgm:prSet/>
      <dgm:spPr/>
      <dgm:t>
        <a:bodyPr/>
        <a:lstStyle/>
        <a:p>
          <a:r>
            <a:rPr lang="es-CO" dirty="0"/>
            <a:t>Ideal para empresas medianas y grandes, garantiza la coherencia e y, al mismo tiempo, proporciona agilidad y flexibilidad</a:t>
          </a:r>
        </a:p>
      </dgm:t>
    </dgm:pt>
    <dgm:pt modelId="{237DA912-2B3E-4B17-BED7-FE4B14E9F67C}" type="parTrans" cxnId="{B0197DF8-2C79-434D-9757-06097A9F25B8}">
      <dgm:prSet/>
      <dgm:spPr/>
      <dgm:t>
        <a:bodyPr/>
        <a:lstStyle/>
        <a:p>
          <a:endParaRPr lang="es-CO"/>
        </a:p>
      </dgm:t>
    </dgm:pt>
    <dgm:pt modelId="{341ECE25-E471-41D4-83C1-723FCDF2E530}" type="sibTrans" cxnId="{B0197DF8-2C79-434D-9757-06097A9F25B8}">
      <dgm:prSet/>
      <dgm:spPr/>
      <dgm:t>
        <a:bodyPr/>
        <a:lstStyle/>
        <a:p>
          <a:endParaRPr lang="es-CO"/>
        </a:p>
      </dgm:t>
    </dgm:pt>
    <dgm:pt modelId="{3C31A0D6-F449-4C82-87CB-57F73617B917}" type="pres">
      <dgm:prSet presAssocID="{9D5FFA7F-FE90-4BD4-B619-4CACAABCBC04}" presName="diagram" presStyleCnt="0">
        <dgm:presLayoutVars>
          <dgm:dir/>
          <dgm:resizeHandles val="exact"/>
        </dgm:presLayoutVars>
      </dgm:prSet>
      <dgm:spPr/>
    </dgm:pt>
    <dgm:pt modelId="{AB98FD18-24A8-4AFE-A1A8-BFA8C149EA82}" type="pres">
      <dgm:prSet presAssocID="{2A4EB8CD-5E4E-480B-80FB-4F4CD91BE4D8}" presName="node" presStyleLbl="node1" presStyleIdx="0" presStyleCnt="3">
        <dgm:presLayoutVars>
          <dgm:bulletEnabled val="1"/>
        </dgm:presLayoutVars>
      </dgm:prSet>
      <dgm:spPr/>
    </dgm:pt>
    <dgm:pt modelId="{4C8FA626-D7B3-4B21-8BDC-2892E2AB404A}" type="pres">
      <dgm:prSet presAssocID="{82B04D16-4DFB-4ACD-88BE-45388AC029BB}" presName="sibTrans" presStyleCnt="0"/>
      <dgm:spPr/>
    </dgm:pt>
    <dgm:pt modelId="{39FF8017-6744-496C-A06D-2C483FD89430}" type="pres">
      <dgm:prSet presAssocID="{64BC7097-E9C5-4380-A731-70EC837835EA}" presName="node" presStyleLbl="node1" presStyleIdx="1" presStyleCnt="3">
        <dgm:presLayoutVars>
          <dgm:bulletEnabled val="1"/>
        </dgm:presLayoutVars>
      </dgm:prSet>
      <dgm:spPr/>
    </dgm:pt>
    <dgm:pt modelId="{F82BDCC0-3C34-4CF4-AEF2-8F65A645FF65}" type="pres">
      <dgm:prSet presAssocID="{BDB4FFB6-36E3-47EB-A29C-F20F36C7F5A0}" presName="sibTrans" presStyleCnt="0"/>
      <dgm:spPr/>
    </dgm:pt>
    <dgm:pt modelId="{0015CC17-0B1C-45F8-BF0C-28DEA77270F7}" type="pres">
      <dgm:prSet presAssocID="{E0B9B196-D8B5-4001-B317-FD2D350345D1}" presName="node" presStyleLbl="node1" presStyleIdx="2" presStyleCnt="3">
        <dgm:presLayoutVars>
          <dgm:bulletEnabled val="1"/>
        </dgm:presLayoutVars>
      </dgm:prSet>
      <dgm:spPr/>
    </dgm:pt>
  </dgm:ptLst>
  <dgm:cxnLst>
    <dgm:cxn modelId="{52E0EB22-3FE1-4FB1-B405-56A7F7EE30FD}" type="presOf" srcId="{E0B9B196-D8B5-4001-B317-FD2D350345D1}" destId="{0015CC17-0B1C-45F8-BF0C-28DEA77270F7}" srcOrd="0" destOrd="0" presId="urn:microsoft.com/office/officeart/2005/8/layout/default"/>
    <dgm:cxn modelId="{9986CE28-5EDA-4B39-958F-F666AAA9642B}" type="presOf" srcId="{64BC7097-E9C5-4380-A731-70EC837835EA}" destId="{39FF8017-6744-496C-A06D-2C483FD89430}" srcOrd="0" destOrd="0" presId="urn:microsoft.com/office/officeart/2005/8/layout/default"/>
    <dgm:cxn modelId="{AF708531-8042-4CD6-ADC0-14ABE2E78526}" srcId="{9D5FFA7F-FE90-4BD4-B619-4CACAABCBC04}" destId="{2A4EB8CD-5E4E-480B-80FB-4F4CD91BE4D8}" srcOrd="0" destOrd="0" parTransId="{14D3739B-2946-4C82-9ADD-1ACFB0D36A61}" sibTransId="{82B04D16-4DFB-4ACD-88BE-45388AC029BB}"/>
    <dgm:cxn modelId="{77E1424B-6A7E-4372-AF01-5F1080EC8573}" type="presOf" srcId="{9D5FFA7F-FE90-4BD4-B619-4CACAABCBC04}" destId="{3C31A0D6-F449-4C82-87CB-57F73617B917}" srcOrd="0" destOrd="0" presId="urn:microsoft.com/office/officeart/2005/8/layout/default"/>
    <dgm:cxn modelId="{08F78394-3C64-4B6D-A65B-B43F65D3B042}" srcId="{9D5FFA7F-FE90-4BD4-B619-4CACAABCBC04}" destId="{64BC7097-E9C5-4380-A731-70EC837835EA}" srcOrd="1" destOrd="0" parTransId="{38776264-C3F2-4B1B-8D06-E959AA844A3E}" sibTransId="{BDB4FFB6-36E3-47EB-A29C-F20F36C7F5A0}"/>
    <dgm:cxn modelId="{1743ABC4-A246-47E9-9205-BFF7684DD0B8}" type="presOf" srcId="{2A4EB8CD-5E4E-480B-80FB-4F4CD91BE4D8}" destId="{AB98FD18-24A8-4AFE-A1A8-BFA8C149EA82}" srcOrd="0" destOrd="0" presId="urn:microsoft.com/office/officeart/2005/8/layout/default"/>
    <dgm:cxn modelId="{B0197DF8-2C79-434D-9757-06097A9F25B8}" srcId="{9D5FFA7F-FE90-4BD4-B619-4CACAABCBC04}" destId="{E0B9B196-D8B5-4001-B317-FD2D350345D1}" srcOrd="2" destOrd="0" parTransId="{237DA912-2B3E-4B17-BED7-FE4B14E9F67C}" sibTransId="{341ECE25-E471-41D4-83C1-723FCDF2E530}"/>
    <dgm:cxn modelId="{23906C81-02BE-480C-8622-B36D140656A4}" type="presParOf" srcId="{3C31A0D6-F449-4C82-87CB-57F73617B917}" destId="{AB98FD18-24A8-4AFE-A1A8-BFA8C149EA82}" srcOrd="0" destOrd="0" presId="urn:microsoft.com/office/officeart/2005/8/layout/default"/>
    <dgm:cxn modelId="{6C029AD4-09A6-41CB-8A1F-E6B9D2C0DCEA}" type="presParOf" srcId="{3C31A0D6-F449-4C82-87CB-57F73617B917}" destId="{4C8FA626-D7B3-4B21-8BDC-2892E2AB404A}" srcOrd="1" destOrd="0" presId="urn:microsoft.com/office/officeart/2005/8/layout/default"/>
    <dgm:cxn modelId="{FE586239-DC59-4588-B506-8994B05EBCBF}" type="presParOf" srcId="{3C31A0D6-F449-4C82-87CB-57F73617B917}" destId="{39FF8017-6744-496C-A06D-2C483FD89430}" srcOrd="2" destOrd="0" presId="urn:microsoft.com/office/officeart/2005/8/layout/default"/>
    <dgm:cxn modelId="{21E5E2CD-6C1D-4194-9DA3-948F293A684E}" type="presParOf" srcId="{3C31A0D6-F449-4C82-87CB-57F73617B917}" destId="{F82BDCC0-3C34-4CF4-AEF2-8F65A645FF65}" srcOrd="3" destOrd="0" presId="urn:microsoft.com/office/officeart/2005/8/layout/default"/>
    <dgm:cxn modelId="{768E4260-B1B2-465E-BF1B-6F597181CD27}" type="presParOf" srcId="{3C31A0D6-F449-4C82-87CB-57F73617B917}" destId="{0015CC17-0B1C-45F8-BF0C-28DEA77270F7}"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6EB18C-74F1-4369-A284-77BEAA01923C}" type="doc">
      <dgm:prSet loTypeId="urn:microsoft.com/office/officeart/2005/8/layout/hList2" loCatId="list" qsTypeId="urn:microsoft.com/office/officeart/2005/8/quickstyle/simple1" qsCatId="simple" csTypeId="urn:microsoft.com/office/officeart/2005/8/colors/colorful1" csCatId="colorful" phldr="1"/>
      <dgm:spPr/>
      <dgm:t>
        <a:bodyPr/>
        <a:lstStyle/>
        <a:p>
          <a:endParaRPr lang="es-ES"/>
        </a:p>
      </dgm:t>
    </dgm:pt>
    <dgm:pt modelId="{01DE4C33-2B2C-4818-ADEC-0A43719604C4}">
      <dgm:prSet phldrT="[Texto]" custT="1"/>
      <dgm:spPr/>
      <dgm:t>
        <a:bodyPr/>
        <a:lstStyle/>
        <a:p>
          <a:r>
            <a:rPr lang="es-ES" sz="1800" dirty="0" err="1"/>
            <a:t>CoE</a:t>
          </a:r>
          <a:r>
            <a:rPr lang="es-ES" sz="1800" dirty="0"/>
            <a:t>: Analítica de datos</a:t>
          </a:r>
        </a:p>
      </dgm:t>
    </dgm:pt>
    <dgm:pt modelId="{5B7C5A8D-B6D2-465C-8CC6-665BA1D50D7B}" type="parTrans" cxnId="{BA0353F7-F9DB-477F-8354-5F443E91FB99}">
      <dgm:prSet/>
      <dgm:spPr/>
      <dgm:t>
        <a:bodyPr/>
        <a:lstStyle/>
        <a:p>
          <a:endParaRPr lang="es-ES" sz="1400"/>
        </a:p>
      </dgm:t>
    </dgm:pt>
    <dgm:pt modelId="{57F1B883-3FC2-47E7-BD0A-724369AD749C}" type="sibTrans" cxnId="{BA0353F7-F9DB-477F-8354-5F443E91FB99}">
      <dgm:prSet/>
      <dgm:spPr/>
      <dgm:t>
        <a:bodyPr/>
        <a:lstStyle/>
        <a:p>
          <a:endParaRPr lang="es-ES" sz="1400"/>
        </a:p>
      </dgm:t>
    </dgm:pt>
    <dgm:pt modelId="{BB185B58-EE85-4FCF-8338-42DEB2C7BC15}">
      <dgm:prSet phldrT="[Texto]" custT="1">
        <dgm:style>
          <a:lnRef idx="1">
            <a:schemeClr val="accent4"/>
          </a:lnRef>
          <a:fillRef idx="2">
            <a:schemeClr val="accent4"/>
          </a:fillRef>
          <a:effectRef idx="1">
            <a:schemeClr val="accent4"/>
          </a:effectRef>
          <a:fontRef idx="minor">
            <a:schemeClr val="dk1"/>
          </a:fontRef>
        </dgm:style>
      </dgm:prSet>
      <dgm:spPr/>
      <dgm:t>
        <a:bodyPr/>
        <a:lstStyle/>
        <a:p>
          <a:pPr>
            <a:buNone/>
          </a:pPr>
          <a:r>
            <a:rPr lang="es-ES" sz="2000" b="0" dirty="0"/>
            <a:t>Trabaja con los </a:t>
          </a:r>
          <a:r>
            <a:rPr lang="es-ES" sz="2000" b="0" dirty="0" err="1"/>
            <a:t>partners</a:t>
          </a:r>
          <a:r>
            <a:rPr lang="es-ES" sz="2000" b="0" dirty="0"/>
            <a:t> de la organización para encontrar fuentes de datos, recopilar y almacenar datos, establecer repositorios, escribir algoritmos de extracción de datos solicitados y proporcionar las herramientas analíticas y de visualización de datos necesarias para el usuario final.</a:t>
          </a:r>
        </a:p>
      </dgm:t>
    </dgm:pt>
    <dgm:pt modelId="{DFD6CEFD-7E0C-4C57-AE05-6DA0D6166197}" type="parTrans" cxnId="{773C6CA6-6CC8-432D-B9AC-A52F1CF03BE1}">
      <dgm:prSet/>
      <dgm:spPr/>
      <dgm:t>
        <a:bodyPr/>
        <a:lstStyle/>
        <a:p>
          <a:endParaRPr lang="es-ES" sz="1400"/>
        </a:p>
      </dgm:t>
    </dgm:pt>
    <dgm:pt modelId="{FC63CC63-D3D3-429B-8128-47A25A77CB64}" type="sibTrans" cxnId="{773C6CA6-6CC8-432D-B9AC-A52F1CF03BE1}">
      <dgm:prSet/>
      <dgm:spPr/>
      <dgm:t>
        <a:bodyPr/>
        <a:lstStyle/>
        <a:p>
          <a:endParaRPr lang="es-ES" sz="1400"/>
        </a:p>
      </dgm:t>
    </dgm:pt>
    <dgm:pt modelId="{7317D617-0018-4F4C-A29E-48432E6CEFFF}" type="pres">
      <dgm:prSet presAssocID="{186EB18C-74F1-4369-A284-77BEAA01923C}" presName="linearFlow" presStyleCnt="0">
        <dgm:presLayoutVars>
          <dgm:dir/>
          <dgm:animLvl val="lvl"/>
          <dgm:resizeHandles/>
        </dgm:presLayoutVars>
      </dgm:prSet>
      <dgm:spPr/>
    </dgm:pt>
    <dgm:pt modelId="{2FF14EFE-BCBC-4CE0-B5C7-E7256D40E355}" type="pres">
      <dgm:prSet presAssocID="{01DE4C33-2B2C-4818-ADEC-0A43719604C4}" presName="compositeNode" presStyleCnt="0">
        <dgm:presLayoutVars>
          <dgm:bulletEnabled val="1"/>
        </dgm:presLayoutVars>
      </dgm:prSet>
      <dgm:spPr/>
    </dgm:pt>
    <dgm:pt modelId="{6B5CB187-78F8-41C3-96AA-A206A94D9A84}" type="pres">
      <dgm:prSet presAssocID="{01DE4C33-2B2C-4818-ADEC-0A43719604C4}" presName="image" presStyleLbl="fgImgPlace1" presStyleIdx="0" presStyleCnt="1" custScaleX="70762" custScaleY="68542"/>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pt>
    <dgm:pt modelId="{BFA4AD62-9AD3-4F2B-B9BA-FAC99ECE4044}" type="pres">
      <dgm:prSet presAssocID="{01DE4C33-2B2C-4818-ADEC-0A43719604C4}" presName="childNode" presStyleLbl="node1" presStyleIdx="0" presStyleCnt="1" custLinFactNeighborX="-2647" custLinFactNeighborY="-5515">
        <dgm:presLayoutVars>
          <dgm:bulletEnabled val="1"/>
        </dgm:presLayoutVars>
      </dgm:prSet>
      <dgm:spPr/>
    </dgm:pt>
    <dgm:pt modelId="{EE0D2740-0B0C-4B34-9C88-2D4321674974}" type="pres">
      <dgm:prSet presAssocID="{01DE4C33-2B2C-4818-ADEC-0A43719604C4}" presName="parentNode" presStyleLbl="revTx" presStyleIdx="0" presStyleCnt="1">
        <dgm:presLayoutVars>
          <dgm:chMax val="0"/>
          <dgm:bulletEnabled val="1"/>
        </dgm:presLayoutVars>
      </dgm:prSet>
      <dgm:spPr/>
    </dgm:pt>
  </dgm:ptLst>
  <dgm:cxnLst>
    <dgm:cxn modelId="{32B05E1F-F8F2-461A-9A3A-A14B6427F0D4}" type="presOf" srcId="{01DE4C33-2B2C-4818-ADEC-0A43719604C4}" destId="{EE0D2740-0B0C-4B34-9C88-2D4321674974}" srcOrd="0" destOrd="0" presId="urn:microsoft.com/office/officeart/2005/8/layout/hList2"/>
    <dgm:cxn modelId="{33DD0E23-46A8-40ED-BFBC-936D9D957D16}" type="presOf" srcId="{186EB18C-74F1-4369-A284-77BEAA01923C}" destId="{7317D617-0018-4F4C-A29E-48432E6CEFFF}" srcOrd="0" destOrd="0" presId="urn:microsoft.com/office/officeart/2005/8/layout/hList2"/>
    <dgm:cxn modelId="{74E31F78-7D80-4593-B754-192CA72584AC}" type="presOf" srcId="{BB185B58-EE85-4FCF-8338-42DEB2C7BC15}" destId="{BFA4AD62-9AD3-4F2B-B9BA-FAC99ECE4044}" srcOrd="0" destOrd="0" presId="urn:microsoft.com/office/officeart/2005/8/layout/hList2"/>
    <dgm:cxn modelId="{773C6CA6-6CC8-432D-B9AC-A52F1CF03BE1}" srcId="{01DE4C33-2B2C-4818-ADEC-0A43719604C4}" destId="{BB185B58-EE85-4FCF-8338-42DEB2C7BC15}" srcOrd="0" destOrd="0" parTransId="{DFD6CEFD-7E0C-4C57-AE05-6DA0D6166197}" sibTransId="{FC63CC63-D3D3-429B-8128-47A25A77CB64}"/>
    <dgm:cxn modelId="{BA0353F7-F9DB-477F-8354-5F443E91FB99}" srcId="{186EB18C-74F1-4369-A284-77BEAA01923C}" destId="{01DE4C33-2B2C-4818-ADEC-0A43719604C4}" srcOrd="0" destOrd="0" parTransId="{5B7C5A8D-B6D2-465C-8CC6-665BA1D50D7B}" sibTransId="{57F1B883-3FC2-47E7-BD0A-724369AD749C}"/>
    <dgm:cxn modelId="{925A0D00-D77C-4C1A-A076-AC71C63BBAE0}" type="presParOf" srcId="{7317D617-0018-4F4C-A29E-48432E6CEFFF}" destId="{2FF14EFE-BCBC-4CE0-B5C7-E7256D40E355}" srcOrd="0" destOrd="0" presId="urn:microsoft.com/office/officeart/2005/8/layout/hList2"/>
    <dgm:cxn modelId="{23433A93-97F3-43BF-B6D4-F2377B0178F3}" type="presParOf" srcId="{2FF14EFE-BCBC-4CE0-B5C7-E7256D40E355}" destId="{6B5CB187-78F8-41C3-96AA-A206A94D9A84}" srcOrd="0" destOrd="0" presId="urn:microsoft.com/office/officeart/2005/8/layout/hList2"/>
    <dgm:cxn modelId="{AD7322B7-FD6C-4816-B959-C7D2BBD123A0}" type="presParOf" srcId="{2FF14EFE-BCBC-4CE0-B5C7-E7256D40E355}" destId="{BFA4AD62-9AD3-4F2B-B9BA-FAC99ECE4044}" srcOrd="1" destOrd="0" presId="urn:microsoft.com/office/officeart/2005/8/layout/hList2"/>
    <dgm:cxn modelId="{FCF2DDDA-228D-4347-B773-24B595EF9842}" type="presParOf" srcId="{2FF14EFE-BCBC-4CE0-B5C7-E7256D40E355}" destId="{EE0D2740-0B0C-4B34-9C88-2D4321674974}" srcOrd="2" destOrd="0" presId="urn:microsoft.com/office/officeart/2005/8/layout/h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7489FFB-63BF-453A-B043-87836D327AD7}" type="doc">
      <dgm:prSet loTypeId="urn:microsoft.com/office/officeart/2005/8/layout/vList4" loCatId="list" qsTypeId="urn:microsoft.com/office/officeart/2005/8/quickstyle/simple1" qsCatId="simple" csTypeId="urn:microsoft.com/office/officeart/2005/8/colors/accent1_2" csCatId="accent1" phldr="1"/>
      <dgm:spPr/>
      <dgm:t>
        <a:bodyPr/>
        <a:lstStyle/>
        <a:p>
          <a:endParaRPr lang="es-CO"/>
        </a:p>
      </dgm:t>
    </dgm:pt>
    <dgm:pt modelId="{748E7D6D-DEEA-408C-8AED-81DCB7F13115}">
      <dgm:prSet custT="1"/>
      <dgm:spPr/>
      <dgm:t>
        <a:bodyPr/>
        <a:lstStyle/>
        <a:p>
          <a:r>
            <a:rPr lang="es-ES" sz="2400" b="1" i="0" dirty="0"/>
            <a:t>Líderes de gobierno de datos</a:t>
          </a:r>
          <a:r>
            <a:rPr lang="es-ES" sz="1900" b="0" i="0" dirty="0"/>
            <a:t>: crean, implementan y respaldan el programa de gobierno de datos, formalizando las políticas de datos y asegurando la alineación con la estrategia de datos en un marco de gobierno y sugiriendo cualquier actualización o modificación necesaria.</a:t>
          </a:r>
          <a:endParaRPr lang="es-CO" sz="1900" dirty="0"/>
        </a:p>
      </dgm:t>
    </dgm:pt>
    <dgm:pt modelId="{FB3ACFD1-6D38-475C-86C7-245A604150D1}" type="parTrans" cxnId="{F5218C39-BEEA-4868-A2E4-5D1D2FD8D9E8}">
      <dgm:prSet/>
      <dgm:spPr/>
      <dgm:t>
        <a:bodyPr/>
        <a:lstStyle/>
        <a:p>
          <a:endParaRPr lang="es-CO"/>
        </a:p>
      </dgm:t>
    </dgm:pt>
    <dgm:pt modelId="{6302B995-5D90-41E0-87A4-4F416C81672B}" type="sibTrans" cxnId="{F5218C39-BEEA-4868-A2E4-5D1D2FD8D9E8}">
      <dgm:prSet/>
      <dgm:spPr/>
      <dgm:t>
        <a:bodyPr/>
        <a:lstStyle/>
        <a:p>
          <a:endParaRPr lang="es-CO"/>
        </a:p>
      </dgm:t>
    </dgm:pt>
    <dgm:pt modelId="{D143711D-B03C-44D3-92AE-D66F3BF0C8A5}">
      <dgm:prSet custT="1"/>
      <dgm:spPr/>
      <dgm:t>
        <a:bodyPr/>
        <a:lstStyle/>
        <a:p>
          <a:r>
            <a:rPr lang="es-ES" sz="2400" b="1" i="0" dirty="0"/>
            <a:t>Ingenieros de datos</a:t>
          </a:r>
          <a:r>
            <a:rPr lang="es-ES" sz="1900" b="0" i="0" dirty="0"/>
            <a:t>: construyen y administran la arquitectura de datos, manejando la recopilación, el procesamiento, el almacenamiento y el análisis de datos mientras implementan medidas de seguridad y gobierno de datos.</a:t>
          </a:r>
          <a:endParaRPr lang="es-CO" sz="1900" dirty="0"/>
        </a:p>
      </dgm:t>
    </dgm:pt>
    <dgm:pt modelId="{1C9FCAF6-B151-4DEF-9134-2B5EE108FA86}" type="parTrans" cxnId="{29AA8B30-87BD-4D04-A903-A86E42BDD61C}">
      <dgm:prSet/>
      <dgm:spPr/>
      <dgm:t>
        <a:bodyPr/>
        <a:lstStyle/>
        <a:p>
          <a:endParaRPr lang="es-CO"/>
        </a:p>
      </dgm:t>
    </dgm:pt>
    <dgm:pt modelId="{BFBA3208-3978-46C9-B3E0-28F4EC1B31AA}" type="sibTrans" cxnId="{29AA8B30-87BD-4D04-A903-A86E42BDD61C}">
      <dgm:prSet/>
      <dgm:spPr/>
      <dgm:t>
        <a:bodyPr/>
        <a:lstStyle/>
        <a:p>
          <a:endParaRPr lang="es-CO"/>
        </a:p>
      </dgm:t>
    </dgm:pt>
    <dgm:pt modelId="{A340628A-48E8-43D7-86C7-E62DBCF36149}">
      <dgm:prSet custT="1"/>
      <dgm:spPr/>
      <dgm:t>
        <a:bodyPr/>
        <a:lstStyle/>
        <a:p>
          <a:r>
            <a:rPr lang="es-ES" sz="2400" b="1" i="0" dirty="0"/>
            <a:t>Científicos de datos</a:t>
          </a:r>
          <a:r>
            <a:rPr lang="es-ES" sz="1900" b="0" i="0" dirty="0"/>
            <a:t>: analizan los datos proporcionados por los ingenieros de datos para desarrollar modelos de aprendizaje automático y generar informes de inteligencia empresarial.</a:t>
          </a:r>
          <a:endParaRPr lang="es-CO" sz="1900" dirty="0"/>
        </a:p>
      </dgm:t>
    </dgm:pt>
    <dgm:pt modelId="{798BF40E-66FD-4323-8327-5E4B96CBDE42}" type="parTrans" cxnId="{11D88B8B-64C6-4B63-A4E6-1872878D8F79}">
      <dgm:prSet/>
      <dgm:spPr/>
      <dgm:t>
        <a:bodyPr/>
        <a:lstStyle/>
        <a:p>
          <a:endParaRPr lang="es-CO"/>
        </a:p>
      </dgm:t>
    </dgm:pt>
    <dgm:pt modelId="{25BA8B34-881D-4B57-9AD2-C1EAE926F935}" type="sibTrans" cxnId="{11D88B8B-64C6-4B63-A4E6-1872878D8F79}">
      <dgm:prSet/>
      <dgm:spPr/>
      <dgm:t>
        <a:bodyPr/>
        <a:lstStyle/>
        <a:p>
          <a:endParaRPr lang="es-CO"/>
        </a:p>
      </dgm:t>
    </dgm:pt>
    <dgm:pt modelId="{45DC598D-A6AF-43CC-B166-99CF598E7320}">
      <dgm:prSet custT="1"/>
      <dgm:spPr/>
      <dgm:t>
        <a:bodyPr/>
        <a:lstStyle/>
        <a:p>
          <a:r>
            <a:rPr lang="es-ES" sz="2400" b="1" i="0" dirty="0"/>
            <a:t>Analistas de datos</a:t>
          </a:r>
          <a:r>
            <a:rPr lang="es-ES" sz="1900" b="0" i="0" dirty="0"/>
            <a:t>: se especializan en interpretar y analizar datos, colaborando estrechamente con los científicos de datos para garantizar que las tareas de inteligencia empresarial cumplan con los requisitos de la organización.</a:t>
          </a:r>
          <a:endParaRPr lang="es-CO" sz="1900" dirty="0"/>
        </a:p>
      </dgm:t>
    </dgm:pt>
    <dgm:pt modelId="{C3F819B8-03EC-4E22-87EB-870560F750A7}" type="parTrans" cxnId="{246C17E4-F5DB-4612-889D-D3FF7E897B5F}">
      <dgm:prSet/>
      <dgm:spPr/>
      <dgm:t>
        <a:bodyPr/>
        <a:lstStyle/>
        <a:p>
          <a:endParaRPr lang="es-CO"/>
        </a:p>
      </dgm:t>
    </dgm:pt>
    <dgm:pt modelId="{00E93B02-BB43-44BE-8F9F-FEC7320172D6}" type="sibTrans" cxnId="{246C17E4-F5DB-4612-889D-D3FF7E897B5F}">
      <dgm:prSet/>
      <dgm:spPr/>
      <dgm:t>
        <a:bodyPr/>
        <a:lstStyle/>
        <a:p>
          <a:endParaRPr lang="es-CO"/>
        </a:p>
      </dgm:t>
    </dgm:pt>
    <dgm:pt modelId="{6CE5AE27-C421-46E1-AF21-CB2498E1FF8E}" type="pres">
      <dgm:prSet presAssocID="{37489FFB-63BF-453A-B043-87836D327AD7}" presName="linear" presStyleCnt="0">
        <dgm:presLayoutVars>
          <dgm:dir/>
          <dgm:resizeHandles val="exact"/>
        </dgm:presLayoutVars>
      </dgm:prSet>
      <dgm:spPr/>
    </dgm:pt>
    <dgm:pt modelId="{0346AFEE-3A7E-406D-82B8-924AA6ACB75D}" type="pres">
      <dgm:prSet presAssocID="{748E7D6D-DEEA-408C-8AED-81DCB7F13115}" presName="comp" presStyleCnt="0"/>
      <dgm:spPr/>
    </dgm:pt>
    <dgm:pt modelId="{91F91842-0299-4C91-BDFA-64F32080AC67}" type="pres">
      <dgm:prSet presAssocID="{748E7D6D-DEEA-408C-8AED-81DCB7F13115}" presName="box" presStyleLbl="node1" presStyleIdx="0" presStyleCnt="4"/>
      <dgm:spPr/>
    </dgm:pt>
    <dgm:pt modelId="{0C89AD34-EF56-4311-B797-FC786F5B5440}" type="pres">
      <dgm:prSet presAssocID="{748E7D6D-DEEA-408C-8AED-81DCB7F13115}" presName="img"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35000" b="-35000"/>
          </a:stretch>
        </a:blipFill>
      </dgm:spPr>
    </dgm:pt>
    <dgm:pt modelId="{7D01706D-4616-49EB-9C29-388E5C7E3311}" type="pres">
      <dgm:prSet presAssocID="{748E7D6D-DEEA-408C-8AED-81DCB7F13115}" presName="text" presStyleLbl="node1" presStyleIdx="0" presStyleCnt="4">
        <dgm:presLayoutVars>
          <dgm:bulletEnabled val="1"/>
        </dgm:presLayoutVars>
      </dgm:prSet>
      <dgm:spPr/>
    </dgm:pt>
    <dgm:pt modelId="{377E781E-C44C-4CDB-B52F-D4F552A7FC91}" type="pres">
      <dgm:prSet presAssocID="{6302B995-5D90-41E0-87A4-4F416C81672B}" presName="spacer" presStyleCnt="0"/>
      <dgm:spPr/>
    </dgm:pt>
    <dgm:pt modelId="{CF6236CD-B7BF-4040-873F-BF603E766DCA}" type="pres">
      <dgm:prSet presAssocID="{D143711D-B03C-44D3-92AE-D66F3BF0C8A5}" presName="comp" presStyleCnt="0"/>
      <dgm:spPr/>
    </dgm:pt>
    <dgm:pt modelId="{8459672E-4370-4D2F-99A4-E2C8441AF016}" type="pres">
      <dgm:prSet presAssocID="{D143711D-B03C-44D3-92AE-D66F3BF0C8A5}" presName="box" presStyleLbl="node1" presStyleIdx="1" presStyleCnt="4" custLinFactNeighborX="16397"/>
      <dgm:spPr/>
    </dgm:pt>
    <dgm:pt modelId="{537F930E-6EF6-4B95-BA1E-8DEBD7B1D8CD}" type="pres">
      <dgm:prSet presAssocID="{D143711D-B03C-44D3-92AE-D66F3BF0C8A5}" presName="img"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dgm:spPr>
    </dgm:pt>
    <dgm:pt modelId="{6244BEC0-A7FE-4D1F-909B-A9E7E5598398}" type="pres">
      <dgm:prSet presAssocID="{D143711D-B03C-44D3-92AE-D66F3BF0C8A5}" presName="text" presStyleLbl="node1" presStyleIdx="1" presStyleCnt="4">
        <dgm:presLayoutVars>
          <dgm:bulletEnabled val="1"/>
        </dgm:presLayoutVars>
      </dgm:prSet>
      <dgm:spPr/>
    </dgm:pt>
    <dgm:pt modelId="{71D339C7-F29A-4BDE-A98C-E8B5F0907E37}" type="pres">
      <dgm:prSet presAssocID="{BFBA3208-3978-46C9-B3E0-28F4EC1B31AA}" presName="spacer" presStyleCnt="0"/>
      <dgm:spPr/>
    </dgm:pt>
    <dgm:pt modelId="{43966308-B7A5-40AC-8F81-AD1990921F58}" type="pres">
      <dgm:prSet presAssocID="{A340628A-48E8-43D7-86C7-E62DBCF36149}" presName="comp" presStyleCnt="0"/>
      <dgm:spPr/>
    </dgm:pt>
    <dgm:pt modelId="{E9F2B6DA-3E8E-4502-9E2A-125DE84C8E63}" type="pres">
      <dgm:prSet presAssocID="{A340628A-48E8-43D7-86C7-E62DBCF36149}" presName="box" presStyleLbl="node1" presStyleIdx="2" presStyleCnt="4"/>
      <dgm:spPr/>
    </dgm:pt>
    <dgm:pt modelId="{6216C8C0-66E2-4A11-A088-42D20CD90C79}" type="pres">
      <dgm:prSet presAssocID="{A340628A-48E8-43D7-86C7-E62DBCF36149}" presName="img"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25000" b="-25000"/>
          </a:stretch>
        </a:blipFill>
      </dgm:spPr>
    </dgm:pt>
    <dgm:pt modelId="{D4782D2F-76D5-4852-90CE-7110C6A30BAC}" type="pres">
      <dgm:prSet presAssocID="{A340628A-48E8-43D7-86C7-E62DBCF36149}" presName="text" presStyleLbl="node1" presStyleIdx="2" presStyleCnt="4">
        <dgm:presLayoutVars>
          <dgm:bulletEnabled val="1"/>
        </dgm:presLayoutVars>
      </dgm:prSet>
      <dgm:spPr/>
    </dgm:pt>
    <dgm:pt modelId="{1AD95F3B-8F7E-4F4B-9E68-A077242205C5}" type="pres">
      <dgm:prSet presAssocID="{25BA8B34-881D-4B57-9AD2-C1EAE926F935}" presName="spacer" presStyleCnt="0"/>
      <dgm:spPr/>
    </dgm:pt>
    <dgm:pt modelId="{733A6FF7-58A1-4311-94B1-B4085DE2A603}" type="pres">
      <dgm:prSet presAssocID="{45DC598D-A6AF-43CC-B166-99CF598E7320}" presName="comp" presStyleCnt="0"/>
      <dgm:spPr/>
    </dgm:pt>
    <dgm:pt modelId="{B5FA5C71-2F49-470F-B720-E47509D3DB89}" type="pres">
      <dgm:prSet presAssocID="{45DC598D-A6AF-43CC-B166-99CF598E7320}" presName="box" presStyleLbl="node1" presStyleIdx="3" presStyleCnt="4"/>
      <dgm:spPr/>
    </dgm:pt>
    <dgm:pt modelId="{C771E52F-8B32-450B-B729-2B7DC38B43A5}" type="pres">
      <dgm:prSet presAssocID="{45DC598D-A6AF-43CC-B166-99CF598E7320}" presName="img"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14000" b="-14000"/>
          </a:stretch>
        </a:blipFill>
      </dgm:spPr>
    </dgm:pt>
    <dgm:pt modelId="{51E62BA7-3274-4AFE-8937-AE5DEC3EAF75}" type="pres">
      <dgm:prSet presAssocID="{45DC598D-A6AF-43CC-B166-99CF598E7320}" presName="text" presStyleLbl="node1" presStyleIdx="3" presStyleCnt="4">
        <dgm:presLayoutVars>
          <dgm:bulletEnabled val="1"/>
        </dgm:presLayoutVars>
      </dgm:prSet>
      <dgm:spPr/>
    </dgm:pt>
  </dgm:ptLst>
  <dgm:cxnLst>
    <dgm:cxn modelId="{508E030A-1B26-4FE0-921D-5659CF348D46}" type="presOf" srcId="{D143711D-B03C-44D3-92AE-D66F3BF0C8A5}" destId="{8459672E-4370-4D2F-99A4-E2C8441AF016}" srcOrd="0" destOrd="0" presId="urn:microsoft.com/office/officeart/2005/8/layout/vList4"/>
    <dgm:cxn modelId="{29AA8B30-87BD-4D04-A903-A86E42BDD61C}" srcId="{37489FFB-63BF-453A-B043-87836D327AD7}" destId="{D143711D-B03C-44D3-92AE-D66F3BF0C8A5}" srcOrd="1" destOrd="0" parTransId="{1C9FCAF6-B151-4DEF-9134-2B5EE108FA86}" sibTransId="{BFBA3208-3978-46C9-B3E0-28F4EC1B31AA}"/>
    <dgm:cxn modelId="{F5218C39-BEEA-4868-A2E4-5D1D2FD8D9E8}" srcId="{37489FFB-63BF-453A-B043-87836D327AD7}" destId="{748E7D6D-DEEA-408C-8AED-81DCB7F13115}" srcOrd="0" destOrd="0" parTransId="{FB3ACFD1-6D38-475C-86C7-245A604150D1}" sibTransId="{6302B995-5D90-41E0-87A4-4F416C81672B}"/>
    <dgm:cxn modelId="{1732513C-A11B-4A8C-B342-7811AD8E0FED}" type="presOf" srcId="{45DC598D-A6AF-43CC-B166-99CF598E7320}" destId="{B5FA5C71-2F49-470F-B720-E47509D3DB89}" srcOrd="0" destOrd="0" presId="urn:microsoft.com/office/officeart/2005/8/layout/vList4"/>
    <dgm:cxn modelId="{5F7CBD41-80A8-4473-9A7E-C20C8212DD81}" type="presOf" srcId="{D143711D-B03C-44D3-92AE-D66F3BF0C8A5}" destId="{6244BEC0-A7FE-4D1F-909B-A9E7E5598398}" srcOrd="1" destOrd="0" presId="urn:microsoft.com/office/officeart/2005/8/layout/vList4"/>
    <dgm:cxn modelId="{EDE80963-B1F5-4572-897D-359B6859EBF9}" type="presOf" srcId="{45DC598D-A6AF-43CC-B166-99CF598E7320}" destId="{51E62BA7-3274-4AFE-8937-AE5DEC3EAF75}" srcOrd="1" destOrd="0" presId="urn:microsoft.com/office/officeart/2005/8/layout/vList4"/>
    <dgm:cxn modelId="{2CFDA869-1C5E-45F3-B543-78F47E484558}" type="presOf" srcId="{748E7D6D-DEEA-408C-8AED-81DCB7F13115}" destId="{91F91842-0299-4C91-BDFA-64F32080AC67}" srcOrd="0" destOrd="0" presId="urn:microsoft.com/office/officeart/2005/8/layout/vList4"/>
    <dgm:cxn modelId="{CC26C554-EA8E-4B50-94E7-57157BC82FF1}" type="presOf" srcId="{748E7D6D-DEEA-408C-8AED-81DCB7F13115}" destId="{7D01706D-4616-49EB-9C29-388E5C7E3311}" srcOrd="1" destOrd="0" presId="urn:microsoft.com/office/officeart/2005/8/layout/vList4"/>
    <dgm:cxn modelId="{11D88B8B-64C6-4B63-A4E6-1872878D8F79}" srcId="{37489FFB-63BF-453A-B043-87836D327AD7}" destId="{A340628A-48E8-43D7-86C7-E62DBCF36149}" srcOrd="2" destOrd="0" parTransId="{798BF40E-66FD-4323-8327-5E4B96CBDE42}" sibTransId="{25BA8B34-881D-4B57-9AD2-C1EAE926F935}"/>
    <dgm:cxn modelId="{4AEB73C3-E954-49C9-9547-CD895A596B0B}" type="presOf" srcId="{37489FFB-63BF-453A-B043-87836D327AD7}" destId="{6CE5AE27-C421-46E1-AF21-CB2498E1FF8E}" srcOrd="0" destOrd="0" presId="urn:microsoft.com/office/officeart/2005/8/layout/vList4"/>
    <dgm:cxn modelId="{08D11CDF-720D-488C-A8C5-D8759B7CD607}" type="presOf" srcId="{A340628A-48E8-43D7-86C7-E62DBCF36149}" destId="{E9F2B6DA-3E8E-4502-9E2A-125DE84C8E63}" srcOrd="0" destOrd="0" presId="urn:microsoft.com/office/officeart/2005/8/layout/vList4"/>
    <dgm:cxn modelId="{246C17E4-F5DB-4612-889D-D3FF7E897B5F}" srcId="{37489FFB-63BF-453A-B043-87836D327AD7}" destId="{45DC598D-A6AF-43CC-B166-99CF598E7320}" srcOrd="3" destOrd="0" parTransId="{C3F819B8-03EC-4E22-87EB-870560F750A7}" sibTransId="{00E93B02-BB43-44BE-8F9F-FEC7320172D6}"/>
    <dgm:cxn modelId="{8E4E7DEC-70CF-41C7-8E16-F07E87667889}" type="presOf" srcId="{A340628A-48E8-43D7-86C7-E62DBCF36149}" destId="{D4782D2F-76D5-4852-90CE-7110C6A30BAC}" srcOrd="1" destOrd="0" presId="urn:microsoft.com/office/officeart/2005/8/layout/vList4"/>
    <dgm:cxn modelId="{3C77564A-8542-4802-9F96-53EC60474C2F}" type="presParOf" srcId="{6CE5AE27-C421-46E1-AF21-CB2498E1FF8E}" destId="{0346AFEE-3A7E-406D-82B8-924AA6ACB75D}" srcOrd="0" destOrd="0" presId="urn:microsoft.com/office/officeart/2005/8/layout/vList4"/>
    <dgm:cxn modelId="{795CF68A-8853-45B1-9A59-73B208DEA3C0}" type="presParOf" srcId="{0346AFEE-3A7E-406D-82B8-924AA6ACB75D}" destId="{91F91842-0299-4C91-BDFA-64F32080AC67}" srcOrd="0" destOrd="0" presId="urn:microsoft.com/office/officeart/2005/8/layout/vList4"/>
    <dgm:cxn modelId="{A65D2AB8-65B5-425E-A5A6-E29E30F51FB0}" type="presParOf" srcId="{0346AFEE-3A7E-406D-82B8-924AA6ACB75D}" destId="{0C89AD34-EF56-4311-B797-FC786F5B5440}" srcOrd="1" destOrd="0" presId="urn:microsoft.com/office/officeart/2005/8/layout/vList4"/>
    <dgm:cxn modelId="{B1C3B360-8F22-4585-A076-C0F203277ED6}" type="presParOf" srcId="{0346AFEE-3A7E-406D-82B8-924AA6ACB75D}" destId="{7D01706D-4616-49EB-9C29-388E5C7E3311}" srcOrd="2" destOrd="0" presId="urn:microsoft.com/office/officeart/2005/8/layout/vList4"/>
    <dgm:cxn modelId="{54511C35-34FB-467C-8AD2-7BF80581B2D3}" type="presParOf" srcId="{6CE5AE27-C421-46E1-AF21-CB2498E1FF8E}" destId="{377E781E-C44C-4CDB-B52F-D4F552A7FC91}" srcOrd="1" destOrd="0" presId="urn:microsoft.com/office/officeart/2005/8/layout/vList4"/>
    <dgm:cxn modelId="{06B5315D-F843-4B20-AA42-D7D28DDCEB18}" type="presParOf" srcId="{6CE5AE27-C421-46E1-AF21-CB2498E1FF8E}" destId="{CF6236CD-B7BF-4040-873F-BF603E766DCA}" srcOrd="2" destOrd="0" presId="urn:microsoft.com/office/officeart/2005/8/layout/vList4"/>
    <dgm:cxn modelId="{1F5F2258-AB22-40FC-A9D3-B0E46CB03B9C}" type="presParOf" srcId="{CF6236CD-B7BF-4040-873F-BF603E766DCA}" destId="{8459672E-4370-4D2F-99A4-E2C8441AF016}" srcOrd="0" destOrd="0" presId="urn:microsoft.com/office/officeart/2005/8/layout/vList4"/>
    <dgm:cxn modelId="{0677D6A4-B82F-4AD7-AE37-4749B1B3182F}" type="presParOf" srcId="{CF6236CD-B7BF-4040-873F-BF603E766DCA}" destId="{537F930E-6EF6-4B95-BA1E-8DEBD7B1D8CD}" srcOrd="1" destOrd="0" presId="urn:microsoft.com/office/officeart/2005/8/layout/vList4"/>
    <dgm:cxn modelId="{20BCE13F-A8C9-4130-82D1-D8D5936FE5CE}" type="presParOf" srcId="{CF6236CD-B7BF-4040-873F-BF603E766DCA}" destId="{6244BEC0-A7FE-4D1F-909B-A9E7E5598398}" srcOrd="2" destOrd="0" presId="urn:microsoft.com/office/officeart/2005/8/layout/vList4"/>
    <dgm:cxn modelId="{C7383DF9-B36A-4A5D-88DE-14427C2F237D}" type="presParOf" srcId="{6CE5AE27-C421-46E1-AF21-CB2498E1FF8E}" destId="{71D339C7-F29A-4BDE-A98C-E8B5F0907E37}" srcOrd="3" destOrd="0" presId="urn:microsoft.com/office/officeart/2005/8/layout/vList4"/>
    <dgm:cxn modelId="{C2205D63-D550-4539-96A7-C78CAF6B035F}" type="presParOf" srcId="{6CE5AE27-C421-46E1-AF21-CB2498E1FF8E}" destId="{43966308-B7A5-40AC-8F81-AD1990921F58}" srcOrd="4" destOrd="0" presId="urn:microsoft.com/office/officeart/2005/8/layout/vList4"/>
    <dgm:cxn modelId="{F1E4D169-F3F6-4729-B732-06043762076C}" type="presParOf" srcId="{43966308-B7A5-40AC-8F81-AD1990921F58}" destId="{E9F2B6DA-3E8E-4502-9E2A-125DE84C8E63}" srcOrd="0" destOrd="0" presId="urn:microsoft.com/office/officeart/2005/8/layout/vList4"/>
    <dgm:cxn modelId="{BEB765E9-906E-41FE-9A60-C2FC8A9134EB}" type="presParOf" srcId="{43966308-B7A5-40AC-8F81-AD1990921F58}" destId="{6216C8C0-66E2-4A11-A088-42D20CD90C79}" srcOrd="1" destOrd="0" presId="urn:microsoft.com/office/officeart/2005/8/layout/vList4"/>
    <dgm:cxn modelId="{1D935A30-7B01-4FE2-B187-A2B54863DC1D}" type="presParOf" srcId="{43966308-B7A5-40AC-8F81-AD1990921F58}" destId="{D4782D2F-76D5-4852-90CE-7110C6A30BAC}" srcOrd="2" destOrd="0" presId="urn:microsoft.com/office/officeart/2005/8/layout/vList4"/>
    <dgm:cxn modelId="{6900E565-BE22-4119-9932-2C3254DC7E66}" type="presParOf" srcId="{6CE5AE27-C421-46E1-AF21-CB2498E1FF8E}" destId="{1AD95F3B-8F7E-4F4B-9E68-A077242205C5}" srcOrd="5" destOrd="0" presId="urn:microsoft.com/office/officeart/2005/8/layout/vList4"/>
    <dgm:cxn modelId="{B0ABA593-1026-43BF-AE37-03F190A2127E}" type="presParOf" srcId="{6CE5AE27-C421-46E1-AF21-CB2498E1FF8E}" destId="{733A6FF7-58A1-4311-94B1-B4085DE2A603}" srcOrd="6" destOrd="0" presId="urn:microsoft.com/office/officeart/2005/8/layout/vList4"/>
    <dgm:cxn modelId="{03D59575-9F79-4476-8245-EC19D739017F}" type="presParOf" srcId="{733A6FF7-58A1-4311-94B1-B4085DE2A603}" destId="{B5FA5C71-2F49-470F-B720-E47509D3DB89}" srcOrd="0" destOrd="0" presId="urn:microsoft.com/office/officeart/2005/8/layout/vList4"/>
    <dgm:cxn modelId="{6B3E8F69-DBC8-4AC4-965E-A5413B354B44}" type="presParOf" srcId="{733A6FF7-58A1-4311-94B1-B4085DE2A603}" destId="{C771E52F-8B32-450B-B729-2B7DC38B43A5}" srcOrd="1" destOrd="0" presId="urn:microsoft.com/office/officeart/2005/8/layout/vList4"/>
    <dgm:cxn modelId="{D3A0E337-6344-4F3E-970D-A7CF3DCD8CFB}" type="presParOf" srcId="{733A6FF7-58A1-4311-94B1-B4085DE2A603}" destId="{51E62BA7-3274-4AFE-8937-AE5DEC3EAF7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489FFB-63BF-453A-B043-87836D327AD7}" type="doc">
      <dgm:prSet loTypeId="urn:microsoft.com/office/officeart/2005/8/layout/vList4" loCatId="list" qsTypeId="urn:microsoft.com/office/officeart/2005/8/quickstyle/simple1" qsCatId="simple" csTypeId="urn:microsoft.com/office/officeart/2005/8/colors/accent1_2" csCatId="accent1" phldr="1"/>
      <dgm:spPr/>
      <dgm:t>
        <a:bodyPr/>
        <a:lstStyle/>
        <a:p>
          <a:endParaRPr lang="es-CO"/>
        </a:p>
      </dgm:t>
    </dgm:pt>
    <dgm:pt modelId="{AC60117B-09BD-4DA7-9E2D-030A8CD25439}">
      <dgm:prSet custT="1"/>
      <dgm:spPr/>
      <dgm:t>
        <a:bodyPr/>
        <a:lstStyle/>
        <a:p>
          <a:r>
            <a:rPr lang="es-ES" sz="2400" b="1" i="0" dirty="0"/>
            <a:t>Estrategas de datos:</a:t>
          </a:r>
          <a:r>
            <a:rPr lang="es-ES" sz="2000" b="0" i="0" dirty="0"/>
            <a:t> </a:t>
          </a:r>
          <a:r>
            <a:rPr lang="es-ES" sz="1900" b="0" i="0" dirty="0"/>
            <a:t>trabajan con las partes interesadas y los equipos de gobierno de datos para alinear las estrategias de datos con los objetivos comerciales generales.</a:t>
          </a:r>
          <a:endParaRPr lang="es-CO" sz="1900" dirty="0"/>
        </a:p>
      </dgm:t>
    </dgm:pt>
    <dgm:pt modelId="{DD1151E3-BC34-4B0A-B958-ABBE610C9194}" type="parTrans" cxnId="{4E6092D1-459A-467F-BC27-DF808C96F3C3}">
      <dgm:prSet/>
      <dgm:spPr/>
      <dgm:t>
        <a:bodyPr/>
        <a:lstStyle/>
        <a:p>
          <a:endParaRPr lang="es-CO"/>
        </a:p>
      </dgm:t>
    </dgm:pt>
    <dgm:pt modelId="{75BBAF95-1FAF-46DB-B951-795D84878A4F}" type="sibTrans" cxnId="{4E6092D1-459A-467F-BC27-DF808C96F3C3}">
      <dgm:prSet/>
      <dgm:spPr/>
      <dgm:t>
        <a:bodyPr/>
        <a:lstStyle/>
        <a:p>
          <a:endParaRPr lang="es-CO"/>
        </a:p>
      </dgm:t>
    </dgm:pt>
    <dgm:pt modelId="{DED158F3-F505-433B-870C-DACAB63231FF}">
      <dgm:prSet custT="1"/>
      <dgm:spPr/>
      <dgm:t>
        <a:bodyPr/>
        <a:lstStyle/>
        <a:p>
          <a:r>
            <a:rPr lang="es-ES" sz="2400" b="1" i="0" dirty="0"/>
            <a:t>Administradores de datos (Data </a:t>
          </a:r>
          <a:r>
            <a:rPr lang="es-ES" sz="2400" b="1" i="0" dirty="0" err="1"/>
            <a:t>Stewards</a:t>
          </a:r>
          <a:r>
            <a:rPr lang="es-ES" sz="2400" b="1" i="0" dirty="0"/>
            <a:t>): </a:t>
          </a:r>
          <a:r>
            <a:rPr lang="es-ES" sz="1900" b="0" i="0" dirty="0"/>
            <a:t>se encargan de la custodia de los datos, deben estar mirando permanentemente que se reúnan los criterios de calidad, seguridad sobre los datos. Se encargan también de construir los metadatos y mantener su punto central.</a:t>
          </a:r>
          <a:endParaRPr lang="es-CO" sz="1900" dirty="0"/>
        </a:p>
      </dgm:t>
    </dgm:pt>
    <dgm:pt modelId="{39EC88FF-8B74-4CF3-BE8F-ACC11D96BA76}" type="parTrans" cxnId="{8EA7C310-FD98-4A32-A27F-47BD544FF195}">
      <dgm:prSet/>
      <dgm:spPr/>
      <dgm:t>
        <a:bodyPr/>
        <a:lstStyle/>
        <a:p>
          <a:endParaRPr lang="es-CO"/>
        </a:p>
      </dgm:t>
    </dgm:pt>
    <dgm:pt modelId="{8AAC0416-7BEC-4E6D-AADC-650C59271322}" type="sibTrans" cxnId="{8EA7C310-FD98-4A32-A27F-47BD544FF195}">
      <dgm:prSet/>
      <dgm:spPr/>
      <dgm:t>
        <a:bodyPr/>
        <a:lstStyle/>
        <a:p>
          <a:endParaRPr lang="es-CO"/>
        </a:p>
      </dgm:t>
    </dgm:pt>
    <dgm:pt modelId="{DAFF6CA3-37AD-4ADD-92AB-64265C9EAAF1}">
      <dgm:prSet custT="1"/>
      <dgm:spPr/>
      <dgm:t>
        <a:bodyPr/>
        <a:lstStyle/>
        <a:p>
          <a:r>
            <a:rPr lang="es-ES" sz="2400" b="1" i="0" dirty="0"/>
            <a:t>Arquitectos de datos: </a:t>
          </a:r>
          <a:r>
            <a:rPr lang="es-ES" sz="1900" b="0" i="0" dirty="0"/>
            <a:t>diseñan y supervisan la implementación de la infraestructura de datos, asegurando la alineación con la estrategia de datos e informando a los ejecutivos sobre el progreso.</a:t>
          </a:r>
          <a:endParaRPr lang="es-CO" sz="1900" dirty="0"/>
        </a:p>
      </dgm:t>
    </dgm:pt>
    <dgm:pt modelId="{1C2A0A59-C5F3-4E7B-9209-C835DA53FB94}" type="parTrans" cxnId="{0A4859E2-AA43-4902-9777-7B86F84D59BF}">
      <dgm:prSet/>
      <dgm:spPr/>
      <dgm:t>
        <a:bodyPr/>
        <a:lstStyle/>
        <a:p>
          <a:endParaRPr lang="es-CO"/>
        </a:p>
      </dgm:t>
    </dgm:pt>
    <dgm:pt modelId="{879FC356-5E19-423B-8BCB-11DBC77BF3E4}" type="sibTrans" cxnId="{0A4859E2-AA43-4902-9777-7B86F84D59BF}">
      <dgm:prSet/>
      <dgm:spPr/>
      <dgm:t>
        <a:bodyPr/>
        <a:lstStyle/>
        <a:p>
          <a:endParaRPr lang="es-CO"/>
        </a:p>
      </dgm:t>
    </dgm:pt>
    <dgm:pt modelId="{21EEFD58-EB52-4C2D-A78D-2CAA59FC2F12}">
      <dgm:prSet custT="1"/>
      <dgm:spPr/>
      <dgm:t>
        <a:bodyPr/>
        <a:lstStyle/>
        <a:p>
          <a:r>
            <a:rPr lang="es-ES" sz="2400" b="1" i="0" dirty="0"/>
            <a:t>Director de datos (CDO): </a:t>
          </a:r>
          <a:r>
            <a:rPr lang="es-ES" sz="1900" b="0" i="0" dirty="0"/>
            <a:t>​​lidera todas las actividades estratégicas de datos, posicionando los datos como un activo clave para impulsar el crecimiento y la innovación empresarial.</a:t>
          </a:r>
          <a:endParaRPr lang="es-CO" sz="1900" dirty="0"/>
        </a:p>
      </dgm:t>
    </dgm:pt>
    <dgm:pt modelId="{0248C9B4-5E08-4F0C-9AF6-C85881DB4682}" type="parTrans" cxnId="{1A25EB2E-D799-4F1D-8AFC-4DB49896056A}">
      <dgm:prSet/>
      <dgm:spPr/>
      <dgm:t>
        <a:bodyPr/>
        <a:lstStyle/>
        <a:p>
          <a:endParaRPr lang="es-CO"/>
        </a:p>
      </dgm:t>
    </dgm:pt>
    <dgm:pt modelId="{6C6FBFD6-A821-4A23-BE11-D6CB010557E0}" type="sibTrans" cxnId="{1A25EB2E-D799-4F1D-8AFC-4DB49896056A}">
      <dgm:prSet/>
      <dgm:spPr/>
      <dgm:t>
        <a:bodyPr/>
        <a:lstStyle/>
        <a:p>
          <a:endParaRPr lang="es-CO"/>
        </a:p>
      </dgm:t>
    </dgm:pt>
    <dgm:pt modelId="{6CE5AE27-C421-46E1-AF21-CB2498E1FF8E}" type="pres">
      <dgm:prSet presAssocID="{37489FFB-63BF-453A-B043-87836D327AD7}" presName="linear" presStyleCnt="0">
        <dgm:presLayoutVars>
          <dgm:dir/>
          <dgm:resizeHandles val="exact"/>
        </dgm:presLayoutVars>
      </dgm:prSet>
      <dgm:spPr/>
    </dgm:pt>
    <dgm:pt modelId="{363561C4-2206-4A9E-8F7F-95C1F38B6C1F}" type="pres">
      <dgm:prSet presAssocID="{AC60117B-09BD-4DA7-9E2D-030A8CD25439}" presName="comp" presStyleCnt="0"/>
      <dgm:spPr/>
    </dgm:pt>
    <dgm:pt modelId="{FCF6A482-C48E-452D-8C88-8F27D7D40553}" type="pres">
      <dgm:prSet presAssocID="{AC60117B-09BD-4DA7-9E2D-030A8CD25439}" presName="box" presStyleLbl="node1" presStyleIdx="0" presStyleCnt="4"/>
      <dgm:spPr/>
    </dgm:pt>
    <dgm:pt modelId="{15CF1702-3A6B-4469-8E63-2A328D3BB006}" type="pres">
      <dgm:prSet presAssocID="{AC60117B-09BD-4DA7-9E2D-030A8CD25439}" presName="img"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46000" b="-46000"/>
          </a:stretch>
        </a:blipFill>
      </dgm:spPr>
    </dgm:pt>
    <dgm:pt modelId="{7C948B1C-A805-4553-8490-45DF07A10928}" type="pres">
      <dgm:prSet presAssocID="{AC60117B-09BD-4DA7-9E2D-030A8CD25439}" presName="text" presStyleLbl="node1" presStyleIdx="0" presStyleCnt="4">
        <dgm:presLayoutVars>
          <dgm:bulletEnabled val="1"/>
        </dgm:presLayoutVars>
      </dgm:prSet>
      <dgm:spPr/>
    </dgm:pt>
    <dgm:pt modelId="{BEFAD325-2BD4-4B8E-88A0-98DB3F6A8BD7}" type="pres">
      <dgm:prSet presAssocID="{75BBAF95-1FAF-46DB-B951-795D84878A4F}" presName="spacer" presStyleCnt="0"/>
      <dgm:spPr/>
    </dgm:pt>
    <dgm:pt modelId="{B0BC0279-8847-46C1-AB55-C25BEE2300CC}" type="pres">
      <dgm:prSet presAssocID="{DED158F3-F505-433B-870C-DACAB63231FF}" presName="comp" presStyleCnt="0"/>
      <dgm:spPr/>
    </dgm:pt>
    <dgm:pt modelId="{4821C4FC-008A-4A41-B5D9-3290B1541B10}" type="pres">
      <dgm:prSet presAssocID="{DED158F3-F505-433B-870C-DACAB63231FF}" presName="box" presStyleLbl="node1" presStyleIdx="1" presStyleCnt="4"/>
      <dgm:spPr/>
    </dgm:pt>
    <dgm:pt modelId="{111ECE18-9D73-4448-BA9D-7AF8CCB36F97}" type="pres">
      <dgm:prSet presAssocID="{DED158F3-F505-433B-870C-DACAB63231FF}" presName="img"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66000" b="-66000"/>
          </a:stretch>
        </a:blipFill>
      </dgm:spPr>
    </dgm:pt>
    <dgm:pt modelId="{9CD3B8B3-AD18-4A5B-B7B1-8816708B6DAC}" type="pres">
      <dgm:prSet presAssocID="{DED158F3-F505-433B-870C-DACAB63231FF}" presName="text" presStyleLbl="node1" presStyleIdx="1" presStyleCnt="4">
        <dgm:presLayoutVars>
          <dgm:bulletEnabled val="1"/>
        </dgm:presLayoutVars>
      </dgm:prSet>
      <dgm:spPr/>
    </dgm:pt>
    <dgm:pt modelId="{1FE86AF1-CAEC-4F7E-A89C-970881B64604}" type="pres">
      <dgm:prSet presAssocID="{8AAC0416-7BEC-4E6D-AADC-650C59271322}" presName="spacer" presStyleCnt="0"/>
      <dgm:spPr/>
    </dgm:pt>
    <dgm:pt modelId="{9A749903-925A-45A5-AACD-9BA4F5E5864D}" type="pres">
      <dgm:prSet presAssocID="{DAFF6CA3-37AD-4ADD-92AB-64265C9EAAF1}" presName="comp" presStyleCnt="0"/>
      <dgm:spPr/>
    </dgm:pt>
    <dgm:pt modelId="{B82D2E09-44E3-4E47-BF31-82B7E456A42D}" type="pres">
      <dgm:prSet presAssocID="{DAFF6CA3-37AD-4ADD-92AB-64265C9EAAF1}" presName="box" presStyleLbl="node1" presStyleIdx="2" presStyleCnt="4"/>
      <dgm:spPr/>
    </dgm:pt>
    <dgm:pt modelId="{45B09C5B-8425-4559-8BEF-A5DE33F4D466}" type="pres">
      <dgm:prSet presAssocID="{DAFF6CA3-37AD-4ADD-92AB-64265C9EAAF1}" presName="img" presStyleLbl="fgImgPlace1" presStyleIdx="2" presStyleCnt="4"/>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t="-31000" b="-31000"/>
          </a:stretch>
        </a:blipFill>
      </dgm:spPr>
    </dgm:pt>
    <dgm:pt modelId="{334B9E1A-3345-4A95-BEDE-CA8A39527B82}" type="pres">
      <dgm:prSet presAssocID="{DAFF6CA3-37AD-4ADD-92AB-64265C9EAAF1}" presName="text" presStyleLbl="node1" presStyleIdx="2" presStyleCnt="4">
        <dgm:presLayoutVars>
          <dgm:bulletEnabled val="1"/>
        </dgm:presLayoutVars>
      </dgm:prSet>
      <dgm:spPr/>
    </dgm:pt>
    <dgm:pt modelId="{44587908-2A72-4CF2-AE30-5E3AB8D10354}" type="pres">
      <dgm:prSet presAssocID="{879FC356-5E19-423B-8BCB-11DBC77BF3E4}" presName="spacer" presStyleCnt="0"/>
      <dgm:spPr/>
    </dgm:pt>
    <dgm:pt modelId="{614DE40D-0069-48A3-A0A8-5C5DDBA15CC4}" type="pres">
      <dgm:prSet presAssocID="{21EEFD58-EB52-4C2D-A78D-2CAA59FC2F12}" presName="comp" presStyleCnt="0"/>
      <dgm:spPr/>
    </dgm:pt>
    <dgm:pt modelId="{6305E4CD-EA27-482E-A4DD-C732A47FDE0D}" type="pres">
      <dgm:prSet presAssocID="{21EEFD58-EB52-4C2D-A78D-2CAA59FC2F12}" presName="box" presStyleLbl="node1" presStyleIdx="3" presStyleCnt="4"/>
      <dgm:spPr/>
    </dgm:pt>
    <dgm:pt modelId="{CC0A0470-21DF-4FEC-9288-DC3AB66D7978}" type="pres">
      <dgm:prSet presAssocID="{21EEFD58-EB52-4C2D-A78D-2CAA59FC2F12}" presName="img" presStyleLbl="fgImgPlace1" presStyleIdx="3" presStyleCnt="4"/>
      <dgm:spPr>
        <a:blipFill>
          <a:blip xmlns:r="http://schemas.openxmlformats.org/officeDocument/2006/relationships" r:embed="rId5">
            <a:extLst>
              <a:ext uri="{28A0092B-C50C-407E-A947-70E740481C1C}">
                <a14:useLocalDpi xmlns:a14="http://schemas.microsoft.com/office/drawing/2010/main" val="0"/>
              </a:ext>
            </a:extLst>
          </a:blip>
          <a:srcRect/>
          <a:stretch>
            <a:fillRect t="-28000" b="-28000"/>
          </a:stretch>
        </a:blipFill>
      </dgm:spPr>
    </dgm:pt>
    <dgm:pt modelId="{D6DD88AD-778E-4B0B-AAD3-96BEF25DB128}" type="pres">
      <dgm:prSet presAssocID="{21EEFD58-EB52-4C2D-A78D-2CAA59FC2F12}" presName="text" presStyleLbl="node1" presStyleIdx="3" presStyleCnt="4">
        <dgm:presLayoutVars>
          <dgm:bulletEnabled val="1"/>
        </dgm:presLayoutVars>
      </dgm:prSet>
      <dgm:spPr/>
    </dgm:pt>
  </dgm:ptLst>
  <dgm:cxnLst>
    <dgm:cxn modelId="{7C82610A-99C1-4D3A-AAC0-54499209D680}" type="presOf" srcId="{DAFF6CA3-37AD-4ADD-92AB-64265C9EAAF1}" destId="{B82D2E09-44E3-4E47-BF31-82B7E456A42D}" srcOrd="0" destOrd="0" presId="urn:microsoft.com/office/officeart/2005/8/layout/vList4"/>
    <dgm:cxn modelId="{8EA7C310-FD98-4A32-A27F-47BD544FF195}" srcId="{37489FFB-63BF-453A-B043-87836D327AD7}" destId="{DED158F3-F505-433B-870C-DACAB63231FF}" srcOrd="1" destOrd="0" parTransId="{39EC88FF-8B74-4CF3-BE8F-ACC11D96BA76}" sibTransId="{8AAC0416-7BEC-4E6D-AADC-650C59271322}"/>
    <dgm:cxn modelId="{1A25EB2E-D799-4F1D-8AFC-4DB49896056A}" srcId="{37489FFB-63BF-453A-B043-87836D327AD7}" destId="{21EEFD58-EB52-4C2D-A78D-2CAA59FC2F12}" srcOrd="3" destOrd="0" parTransId="{0248C9B4-5E08-4F0C-9AF6-C85881DB4682}" sibTransId="{6C6FBFD6-A821-4A23-BE11-D6CB010557E0}"/>
    <dgm:cxn modelId="{98BB0635-9338-420B-8741-88683337CC1D}" type="presOf" srcId="{21EEFD58-EB52-4C2D-A78D-2CAA59FC2F12}" destId="{D6DD88AD-778E-4B0B-AAD3-96BEF25DB128}" srcOrd="1" destOrd="0" presId="urn:microsoft.com/office/officeart/2005/8/layout/vList4"/>
    <dgm:cxn modelId="{21A93536-8441-4A72-A1B5-090283EFA988}" type="presOf" srcId="{DED158F3-F505-433B-870C-DACAB63231FF}" destId="{4821C4FC-008A-4A41-B5D9-3290B1541B10}" srcOrd="0" destOrd="0" presId="urn:microsoft.com/office/officeart/2005/8/layout/vList4"/>
    <dgm:cxn modelId="{9BDB156E-D961-4DBA-92F3-1A163E9B8C16}" type="presOf" srcId="{DAFF6CA3-37AD-4ADD-92AB-64265C9EAAF1}" destId="{334B9E1A-3345-4A95-BEDE-CA8A39527B82}" srcOrd="1" destOrd="0" presId="urn:microsoft.com/office/officeart/2005/8/layout/vList4"/>
    <dgm:cxn modelId="{5BA0859B-AAE1-4F83-9340-E08AF94DE7DE}" type="presOf" srcId="{DED158F3-F505-433B-870C-DACAB63231FF}" destId="{9CD3B8B3-AD18-4A5B-B7B1-8816708B6DAC}" srcOrd="1" destOrd="0" presId="urn:microsoft.com/office/officeart/2005/8/layout/vList4"/>
    <dgm:cxn modelId="{BD9F90B4-CE71-4701-AE3D-CA7642204130}" type="presOf" srcId="{AC60117B-09BD-4DA7-9E2D-030A8CD25439}" destId="{7C948B1C-A805-4553-8490-45DF07A10928}" srcOrd="1" destOrd="0" presId="urn:microsoft.com/office/officeart/2005/8/layout/vList4"/>
    <dgm:cxn modelId="{4AEB73C3-E954-49C9-9547-CD895A596B0B}" type="presOf" srcId="{37489FFB-63BF-453A-B043-87836D327AD7}" destId="{6CE5AE27-C421-46E1-AF21-CB2498E1FF8E}" srcOrd="0" destOrd="0" presId="urn:microsoft.com/office/officeart/2005/8/layout/vList4"/>
    <dgm:cxn modelId="{253034C7-1B1E-4E6D-A047-411D012C0517}" type="presOf" srcId="{21EEFD58-EB52-4C2D-A78D-2CAA59FC2F12}" destId="{6305E4CD-EA27-482E-A4DD-C732A47FDE0D}" srcOrd="0" destOrd="0" presId="urn:microsoft.com/office/officeart/2005/8/layout/vList4"/>
    <dgm:cxn modelId="{4E6092D1-459A-467F-BC27-DF808C96F3C3}" srcId="{37489FFB-63BF-453A-B043-87836D327AD7}" destId="{AC60117B-09BD-4DA7-9E2D-030A8CD25439}" srcOrd="0" destOrd="0" parTransId="{DD1151E3-BC34-4B0A-B958-ABBE610C9194}" sibTransId="{75BBAF95-1FAF-46DB-B951-795D84878A4F}"/>
    <dgm:cxn modelId="{0A4859E2-AA43-4902-9777-7B86F84D59BF}" srcId="{37489FFB-63BF-453A-B043-87836D327AD7}" destId="{DAFF6CA3-37AD-4ADD-92AB-64265C9EAAF1}" srcOrd="2" destOrd="0" parTransId="{1C2A0A59-C5F3-4E7B-9209-C835DA53FB94}" sibTransId="{879FC356-5E19-423B-8BCB-11DBC77BF3E4}"/>
    <dgm:cxn modelId="{A10944E9-CEF3-4EB2-9DFB-4EF1D092AF4E}" type="presOf" srcId="{AC60117B-09BD-4DA7-9E2D-030A8CD25439}" destId="{FCF6A482-C48E-452D-8C88-8F27D7D40553}" srcOrd="0" destOrd="0" presId="urn:microsoft.com/office/officeart/2005/8/layout/vList4"/>
    <dgm:cxn modelId="{0FB38D94-DFC7-45DD-94B4-F77791A1FEEA}" type="presParOf" srcId="{6CE5AE27-C421-46E1-AF21-CB2498E1FF8E}" destId="{363561C4-2206-4A9E-8F7F-95C1F38B6C1F}" srcOrd="0" destOrd="0" presId="urn:microsoft.com/office/officeart/2005/8/layout/vList4"/>
    <dgm:cxn modelId="{4374643A-A406-4F7C-8362-294E35D9F166}" type="presParOf" srcId="{363561C4-2206-4A9E-8F7F-95C1F38B6C1F}" destId="{FCF6A482-C48E-452D-8C88-8F27D7D40553}" srcOrd="0" destOrd="0" presId="urn:microsoft.com/office/officeart/2005/8/layout/vList4"/>
    <dgm:cxn modelId="{DF88B6AE-CCFC-47C1-88BA-84D81EFA48E2}" type="presParOf" srcId="{363561C4-2206-4A9E-8F7F-95C1F38B6C1F}" destId="{15CF1702-3A6B-4469-8E63-2A328D3BB006}" srcOrd="1" destOrd="0" presId="urn:microsoft.com/office/officeart/2005/8/layout/vList4"/>
    <dgm:cxn modelId="{20980D29-6857-40A8-82BA-B0A0EFD50898}" type="presParOf" srcId="{363561C4-2206-4A9E-8F7F-95C1F38B6C1F}" destId="{7C948B1C-A805-4553-8490-45DF07A10928}" srcOrd="2" destOrd="0" presId="urn:microsoft.com/office/officeart/2005/8/layout/vList4"/>
    <dgm:cxn modelId="{B8BF80DE-C40B-4230-8066-076F442BF15A}" type="presParOf" srcId="{6CE5AE27-C421-46E1-AF21-CB2498E1FF8E}" destId="{BEFAD325-2BD4-4B8E-88A0-98DB3F6A8BD7}" srcOrd="1" destOrd="0" presId="urn:microsoft.com/office/officeart/2005/8/layout/vList4"/>
    <dgm:cxn modelId="{E33EC5E5-8315-4B0C-A6EF-FEBF2C284275}" type="presParOf" srcId="{6CE5AE27-C421-46E1-AF21-CB2498E1FF8E}" destId="{B0BC0279-8847-46C1-AB55-C25BEE2300CC}" srcOrd="2" destOrd="0" presId="urn:microsoft.com/office/officeart/2005/8/layout/vList4"/>
    <dgm:cxn modelId="{2EC2A39F-75EC-4D81-8148-9B92C5BE984E}" type="presParOf" srcId="{B0BC0279-8847-46C1-AB55-C25BEE2300CC}" destId="{4821C4FC-008A-4A41-B5D9-3290B1541B10}" srcOrd="0" destOrd="0" presId="urn:microsoft.com/office/officeart/2005/8/layout/vList4"/>
    <dgm:cxn modelId="{236EEC01-0983-4269-93BE-3FD3789B2E9B}" type="presParOf" srcId="{B0BC0279-8847-46C1-AB55-C25BEE2300CC}" destId="{111ECE18-9D73-4448-BA9D-7AF8CCB36F97}" srcOrd="1" destOrd="0" presId="urn:microsoft.com/office/officeart/2005/8/layout/vList4"/>
    <dgm:cxn modelId="{8DF2788A-F344-4719-AF54-7F25A9EE2FB4}" type="presParOf" srcId="{B0BC0279-8847-46C1-AB55-C25BEE2300CC}" destId="{9CD3B8B3-AD18-4A5B-B7B1-8816708B6DAC}" srcOrd="2" destOrd="0" presId="urn:microsoft.com/office/officeart/2005/8/layout/vList4"/>
    <dgm:cxn modelId="{96520417-4BE3-43CD-A88A-B6FD0A723FE1}" type="presParOf" srcId="{6CE5AE27-C421-46E1-AF21-CB2498E1FF8E}" destId="{1FE86AF1-CAEC-4F7E-A89C-970881B64604}" srcOrd="3" destOrd="0" presId="urn:microsoft.com/office/officeart/2005/8/layout/vList4"/>
    <dgm:cxn modelId="{0FA74A04-28DE-464B-AE59-F9721C3CCA97}" type="presParOf" srcId="{6CE5AE27-C421-46E1-AF21-CB2498E1FF8E}" destId="{9A749903-925A-45A5-AACD-9BA4F5E5864D}" srcOrd="4" destOrd="0" presId="urn:microsoft.com/office/officeart/2005/8/layout/vList4"/>
    <dgm:cxn modelId="{A5164AC3-EF9C-4E83-B537-2054144D72AE}" type="presParOf" srcId="{9A749903-925A-45A5-AACD-9BA4F5E5864D}" destId="{B82D2E09-44E3-4E47-BF31-82B7E456A42D}" srcOrd="0" destOrd="0" presId="urn:microsoft.com/office/officeart/2005/8/layout/vList4"/>
    <dgm:cxn modelId="{2F9C7146-120E-4FF5-AD83-BEE4B824CBA6}" type="presParOf" srcId="{9A749903-925A-45A5-AACD-9BA4F5E5864D}" destId="{45B09C5B-8425-4559-8BEF-A5DE33F4D466}" srcOrd="1" destOrd="0" presId="urn:microsoft.com/office/officeart/2005/8/layout/vList4"/>
    <dgm:cxn modelId="{3C0B8272-0680-463D-87A7-D79986C9972A}" type="presParOf" srcId="{9A749903-925A-45A5-AACD-9BA4F5E5864D}" destId="{334B9E1A-3345-4A95-BEDE-CA8A39527B82}" srcOrd="2" destOrd="0" presId="urn:microsoft.com/office/officeart/2005/8/layout/vList4"/>
    <dgm:cxn modelId="{8EC09315-977D-41A4-ADB2-36617BADE349}" type="presParOf" srcId="{6CE5AE27-C421-46E1-AF21-CB2498E1FF8E}" destId="{44587908-2A72-4CF2-AE30-5E3AB8D10354}" srcOrd="5" destOrd="0" presId="urn:microsoft.com/office/officeart/2005/8/layout/vList4"/>
    <dgm:cxn modelId="{E1A16C60-2AE3-494E-8B8C-5765834D9C89}" type="presParOf" srcId="{6CE5AE27-C421-46E1-AF21-CB2498E1FF8E}" destId="{614DE40D-0069-48A3-A0A8-5C5DDBA15CC4}" srcOrd="6" destOrd="0" presId="urn:microsoft.com/office/officeart/2005/8/layout/vList4"/>
    <dgm:cxn modelId="{92C3449C-E28D-4D12-B4CF-60A9D6063113}" type="presParOf" srcId="{614DE40D-0069-48A3-A0A8-5C5DDBA15CC4}" destId="{6305E4CD-EA27-482E-A4DD-C732A47FDE0D}" srcOrd="0" destOrd="0" presId="urn:microsoft.com/office/officeart/2005/8/layout/vList4"/>
    <dgm:cxn modelId="{E9ECDB29-9033-47D1-83BE-5E487FC591D2}" type="presParOf" srcId="{614DE40D-0069-48A3-A0A8-5C5DDBA15CC4}" destId="{CC0A0470-21DF-4FEC-9288-DC3AB66D7978}" srcOrd="1" destOrd="0" presId="urn:microsoft.com/office/officeart/2005/8/layout/vList4"/>
    <dgm:cxn modelId="{1A2CAC4F-B652-4A2C-9891-D966BC749502}" type="presParOf" srcId="{614DE40D-0069-48A3-A0A8-5C5DDBA15CC4}" destId="{D6DD88AD-778E-4B0B-AAD3-96BEF25DB12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01B15C8-DB91-467B-A739-862BBC266D3F}" type="doc">
      <dgm:prSet loTypeId="urn:microsoft.com/office/officeart/2005/8/layout/pList1" loCatId="list" qsTypeId="urn:microsoft.com/office/officeart/2005/8/quickstyle/simple1" qsCatId="simple" csTypeId="urn:microsoft.com/office/officeart/2005/8/colors/colorful1" csCatId="colorful" phldr="1"/>
      <dgm:spPr/>
      <dgm:t>
        <a:bodyPr/>
        <a:lstStyle/>
        <a:p>
          <a:endParaRPr lang="es-CO"/>
        </a:p>
      </dgm:t>
    </dgm:pt>
    <dgm:pt modelId="{7EE89288-8105-4046-B636-95C56406CE80}">
      <dgm:prSet/>
      <dgm:spPr/>
      <dgm:t>
        <a:bodyPr/>
        <a:lstStyle/>
        <a:p>
          <a:r>
            <a:rPr lang="es-ES" dirty="0"/>
            <a:t>1. Enfocado en el resultado. </a:t>
          </a:r>
          <a:endParaRPr lang="es-CO" dirty="0"/>
        </a:p>
      </dgm:t>
    </dgm:pt>
    <dgm:pt modelId="{CBE7F179-88BC-415F-9904-347D63AD56A1}" type="parTrans" cxnId="{9A567047-D4C1-4A15-994F-DA3D44D34B98}">
      <dgm:prSet/>
      <dgm:spPr/>
      <dgm:t>
        <a:bodyPr/>
        <a:lstStyle/>
        <a:p>
          <a:endParaRPr lang="es-CO"/>
        </a:p>
      </dgm:t>
    </dgm:pt>
    <dgm:pt modelId="{23F66326-B3B7-4076-AC0C-830F5FCB1A58}" type="sibTrans" cxnId="{9A567047-D4C1-4A15-994F-DA3D44D34B98}">
      <dgm:prSet/>
      <dgm:spPr/>
      <dgm:t>
        <a:bodyPr/>
        <a:lstStyle/>
        <a:p>
          <a:endParaRPr lang="es-CO"/>
        </a:p>
      </dgm:t>
    </dgm:pt>
    <dgm:pt modelId="{E67A00B8-3EA6-4500-B100-5C382E0AE8C6}">
      <dgm:prSet/>
      <dgm:spPr/>
      <dgm:t>
        <a:bodyPr/>
        <a:lstStyle/>
        <a:p>
          <a:r>
            <a:rPr lang="es-ES"/>
            <a:t>2. Simples, fáciles de entender. </a:t>
          </a:r>
          <a:endParaRPr lang="es-CO"/>
        </a:p>
      </dgm:t>
    </dgm:pt>
    <dgm:pt modelId="{2A965414-9083-4A79-B61F-762320591220}" type="parTrans" cxnId="{D5FE6AFB-FFEF-4DAA-BA98-D08DE6950998}">
      <dgm:prSet/>
      <dgm:spPr/>
      <dgm:t>
        <a:bodyPr/>
        <a:lstStyle/>
        <a:p>
          <a:endParaRPr lang="es-CO"/>
        </a:p>
      </dgm:t>
    </dgm:pt>
    <dgm:pt modelId="{01E6B10C-ED1E-4FED-A272-F25EE1AEBFDD}" type="sibTrans" cxnId="{D5FE6AFB-FFEF-4DAA-BA98-D08DE6950998}">
      <dgm:prSet/>
      <dgm:spPr/>
      <dgm:t>
        <a:bodyPr/>
        <a:lstStyle/>
        <a:p>
          <a:endParaRPr lang="es-CO"/>
        </a:p>
      </dgm:t>
    </dgm:pt>
    <dgm:pt modelId="{4D389FDF-341F-49A7-AC18-26FF1512FB4F}">
      <dgm:prSet/>
      <dgm:spPr/>
      <dgm:t>
        <a:bodyPr/>
        <a:lstStyle/>
        <a:p>
          <a:r>
            <a:rPr lang="es-ES"/>
            <a:t>3. Deben tener responsables</a:t>
          </a:r>
          <a:endParaRPr lang="es-CO"/>
        </a:p>
      </dgm:t>
    </dgm:pt>
    <dgm:pt modelId="{4067462E-4A93-4C49-8C53-A72D63B9BE10}" type="parTrans" cxnId="{17296604-E2E2-4E84-BD55-BEC4235E6DD7}">
      <dgm:prSet/>
      <dgm:spPr/>
      <dgm:t>
        <a:bodyPr/>
        <a:lstStyle/>
        <a:p>
          <a:endParaRPr lang="es-CO"/>
        </a:p>
      </dgm:t>
    </dgm:pt>
    <dgm:pt modelId="{588D6386-410D-47E9-A306-CD43623B26D8}" type="sibTrans" cxnId="{17296604-E2E2-4E84-BD55-BEC4235E6DD7}">
      <dgm:prSet/>
      <dgm:spPr/>
      <dgm:t>
        <a:bodyPr/>
        <a:lstStyle/>
        <a:p>
          <a:endParaRPr lang="es-CO"/>
        </a:p>
      </dgm:t>
    </dgm:pt>
    <dgm:pt modelId="{B2757841-737C-4383-8675-CDE610349F38}">
      <dgm:prSet/>
      <dgm:spPr/>
      <dgm:t>
        <a:bodyPr/>
        <a:lstStyle/>
        <a:p>
          <a:r>
            <a:rPr lang="es-ES"/>
            <a:t>4. Dan pie a la acción. </a:t>
          </a:r>
          <a:endParaRPr lang="es-CO"/>
        </a:p>
      </dgm:t>
    </dgm:pt>
    <dgm:pt modelId="{BFD72C5A-F0A6-4703-AC77-48AEFAEDD6EC}" type="parTrans" cxnId="{B4E14E82-A952-4CB6-9D3C-322452608795}">
      <dgm:prSet/>
      <dgm:spPr/>
      <dgm:t>
        <a:bodyPr/>
        <a:lstStyle/>
        <a:p>
          <a:endParaRPr lang="es-CO"/>
        </a:p>
      </dgm:t>
    </dgm:pt>
    <dgm:pt modelId="{E8F67F56-7DE2-4CD0-A842-AFEFE98C549C}" type="sibTrans" cxnId="{B4E14E82-A952-4CB6-9D3C-322452608795}">
      <dgm:prSet/>
      <dgm:spPr/>
      <dgm:t>
        <a:bodyPr/>
        <a:lstStyle/>
        <a:p>
          <a:endParaRPr lang="es-CO"/>
        </a:p>
      </dgm:t>
    </dgm:pt>
    <dgm:pt modelId="{4DE32149-A28C-4545-AF3F-EA63474D7659}">
      <dgm:prSet/>
      <dgm:spPr/>
      <dgm:t>
        <a:bodyPr/>
        <a:lstStyle/>
        <a:p>
          <a:r>
            <a:rPr lang="es-ES"/>
            <a:t>5. Actualizable con frecuencia. </a:t>
          </a:r>
          <a:endParaRPr lang="es-CO"/>
        </a:p>
      </dgm:t>
    </dgm:pt>
    <dgm:pt modelId="{0303D3A8-90C9-4BDB-8FE1-4F726FB9CC03}" type="parTrans" cxnId="{6D873E01-FDE8-4E4E-B4DF-E51585088288}">
      <dgm:prSet/>
      <dgm:spPr/>
      <dgm:t>
        <a:bodyPr/>
        <a:lstStyle/>
        <a:p>
          <a:endParaRPr lang="es-CO"/>
        </a:p>
      </dgm:t>
    </dgm:pt>
    <dgm:pt modelId="{31D04DA6-98EA-4ED4-8644-86CDAC0AC0F2}" type="sibTrans" cxnId="{6D873E01-FDE8-4E4E-B4DF-E51585088288}">
      <dgm:prSet/>
      <dgm:spPr/>
      <dgm:t>
        <a:bodyPr/>
        <a:lstStyle/>
        <a:p>
          <a:endParaRPr lang="es-CO"/>
        </a:p>
      </dgm:t>
    </dgm:pt>
    <dgm:pt modelId="{7D2CA4DA-950D-4629-A71C-8BE7A46ED2DB}">
      <dgm:prSet/>
      <dgm:spPr/>
      <dgm:t>
        <a:bodyPr/>
        <a:lstStyle/>
        <a:p>
          <a:r>
            <a:rPr lang="es-ES"/>
            <a:t>6. Referenciable.</a:t>
          </a:r>
          <a:endParaRPr lang="es-CO"/>
        </a:p>
      </dgm:t>
    </dgm:pt>
    <dgm:pt modelId="{F1A382BC-C411-40E7-BBBE-821D607A8725}" type="parTrans" cxnId="{3A2057EB-65D6-449F-B816-5D1CFC44DC95}">
      <dgm:prSet/>
      <dgm:spPr/>
      <dgm:t>
        <a:bodyPr/>
        <a:lstStyle/>
        <a:p>
          <a:endParaRPr lang="es-CO"/>
        </a:p>
      </dgm:t>
    </dgm:pt>
    <dgm:pt modelId="{703010F5-23FD-4826-BCA9-AD7F7E6441F8}" type="sibTrans" cxnId="{3A2057EB-65D6-449F-B816-5D1CFC44DC95}">
      <dgm:prSet/>
      <dgm:spPr/>
      <dgm:t>
        <a:bodyPr/>
        <a:lstStyle/>
        <a:p>
          <a:endParaRPr lang="es-CO"/>
        </a:p>
      </dgm:t>
    </dgm:pt>
    <dgm:pt modelId="{30AC4F47-FE55-4170-96C7-8D16C78A1FF8}">
      <dgm:prSet/>
      <dgm:spPr/>
      <dgm:t>
        <a:bodyPr/>
        <a:lstStyle/>
        <a:p>
          <a:r>
            <a:rPr lang="es-ES"/>
            <a:t>7. Preciso. </a:t>
          </a:r>
          <a:endParaRPr lang="es-CO"/>
        </a:p>
      </dgm:t>
    </dgm:pt>
    <dgm:pt modelId="{F6625CC8-08F1-4622-B413-E445788A842D}" type="parTrans" cxnId="{E8482437-FEC3-400C-A756-5D90B32F46F4}">
      <dgm:prSet/>
      <dgm:spPr/>
      <dgm:t>
        <a:bodyPr/>
        <a:lstStyle/>
        <a:p>
          <a:endParaRPr lang="es-CO"/>
        </a:p>
      </dgm:t>
    </dgm:pt>
    <dgm:pt modelId="{63B1CD90-A0F5-40E4-A41B-68DDD1C3929D}" type="sibTrans" cxnId="{E8482437-FEC3-400C-A756-5D90B32F46F4}">
      <dgm:prSet/>
      <dgm:spPr/>
      <dgm:t>
        <a:bodyPr/>
        <a:lstStyle/>
        <a:p>
          <a:endParaRPr lang="es-CO"/>
        </a:p>
      </dgm:t>
    </dgm:pt>
    <dgm:pt modelId="{D588F970-1ED9-48D0-9819-6E6175B36916}">
      <dgm:prSet/>
      <dgm:spPr/>
      <dgm:t>
        <a:bodyPr/>
        <a:lstStyle/>
        <a:p>
          <a:r>
            <a:rPr lang="es-ES"/>
            <a:t>8. A prueba de juegos. </a:t>
          </a:r>
          <a:endParaRPr lang="es-CO"/>
        </a:p>
      </dgm:t>
    </dgm:pt>
    <dgm:pt modelId="{327A5EE5-3780-483E-A56F-085C63A8A85E}" type="parTrans" cxnId="{CEAC22BD-E4F4-4572-9608-E658EE256942}">
      <dgm:prSet/>
      <dgm:spPr/>
      <dgm:t>
        <a:bodyPr/>
        <a:lstStyle/>
        <a:p>
          <a:endParaRPr lang="es-CO"/>
        </a:p>
      </dgm:t>
    </dgm:pt>
    <dgm:pt modelId="{C467CCBF-F439-4D8A-9437-020F5E6E15D2}" type="sibTrans" cxnId="{CEAC22BD-E4F4-4572-9608-E658EE256942}">
      <dgm:prSet/>
      <dgm:spPr/>
      <dgm:t>
        <a:bodyPr/>
        <a:lstStyle/>
        <a:p>
          <a:endParaRPr lang="es-CO"/>
        </a:p>
      </dgm:t>
    </dgm:pt>
    <dgm:pt modelId="{AF35332F-B820-4F4A-9579-5899A908B44C}">
      <dgm:prSet/>
      <dgm:spPr/>
      <dgm:t>
        <a:bodyPr/>
        <a:lstStyle/>
        <a:p>
          <a:r>
            <a:rPr lang="es-ES"/>
            <a:t>9. Alineado </a:t>
          </a:r>
          <a:endParaRPr lang="es-CO"/>
        </a:p>
      </dgm:t>
    </dgm:pt>
    <dgm:pt modelId="{6DF4796E-5429-4643-B908-CA4C41D032FB}" type="parTrans" cxnId="{7E40D303-5E5A-4C93-872F-6409FE5439D3}">
      <dgm:prSet/>
      <dgm:spPr/>
      <dgm:t>
        <a:bodyPr/>
        <a:lstStyle/>
        <a:p>
          <a:endParaRPr lang="es-CO"/>
        </a:p>
      </dgm:t>
    </dgm:pt>
    <dgm:pt modelId="{E6B391FD-5C72-4481-8318-A259329C31EF}" type="sibTrans" cxnId="{7E40D303-5E5A-4C93-872F-6409FE5439D3}">
      <dgm:prSet/>
      <dgm:spPr/>
      <dgm:t>
        <a:bodyPr/>
        <a:lstStyle/>
        <a:p>
          <a:endParaRPr lang="es-CO"/>
        </a:p>
      </dgm:t>
    </dgm:pt>
    <dgm:pt modelId="{DB92A203-AE51-4702-9C07-EE097EB4A0A9}">
      <dgm:prSet/>
      <dgm:spPr/>
      <dgm:t>
        <a:bodyPr/>
        <a:lstStyle/>
        <a:p>
          <a:r>
            <a:rPr lang="es-ES"/>
            <a:t>10. Estandarizado. </a:t>
          </a:r>
          <a:endParaRPr lang="es-CO"/>
        </a:p>
      </dgm:t>
    </dgm:pt>
    <dgm:pt modelId="{BFD1E5E2-BC52-4C8F-A9C8-73085617AD0F}" type="parTrans" cxnId="{44F1CB1B-5B88-42DC-9EC0-1FC61E9B9594}">
      <dgm:prSet/>
      <dgm:spPr/>
      <dgm:t>
        <a:bodyPr/>
        <a:lstStyle/>
        <a:p>
          <a:endParaRPr lang="es-CO"/>
        </a:p>
      </dgm:t>
    </dgm:pt>
    <dgm:pt modelId="{65B1A624-6A18-467B-9915-B80683C5ECD2}" type="sibTrans" cxnId="{44F1CB1B-5B88-42DC-9EC0-1FC61E9B9594}">
      <dgm:prSet/>
      <dgm:spPr/>
      <dgm:t>
        <a:bodyPr/>
        <a:lstStyle/>
        <a:p>
          <a:endParaRPr lang="es-CO"/>
        </a:p>
      </dgm:t>
    </dgm:pt>
    <dgm:pt modelId="{0CF4E678-D594-4A41-944B-D62985A52F49}">
      <dgm:prSet/>
      <dgm:spPr/>
      <dgm:t>
        <a:bodyPr/>
        <a:lstStyle/>
        <a:p>
          <a:r>
            <a:rPr lang="es-ES"/>
            <a:t>11. Relevante. </a:t>
          </a:r>
          <a:endParaRPr lang="es-CO"/>
        </a:p>
      </dgm:t>
    </dgm:pt>
    <dgm:pt modelId="{0B955820-69D6-42A2-B3BD-1F0A06AE619B}" type="parTrans" cxnId="{F3C4EBD9-87C1-4C28-9E62-6E33DB7FC00E}">
      <dgm:prSet/>
      <dgm:spPr/>
      <dgm:t>
        <a:bodyPr/>
        <a:lstStyle/>
        <a:p>
          <a:endParaRPr lang="es-CO"/>
        </a:p>
      </dgm:t>
    </dgm:pt>
    <dgm:pt modelId="{7C792E30-782E-4E78-98B4-860A19B68A46}" type="sibTrans" cxnId="{F3C4EBD9-87C1-4C28-9E62-6E33DB7FC00E}">
      <dgm:prSet/>
      <dgm:spPr/>
      <dgm:t>
        <a:bodyPr/>
        <a:lstStyle/>
        <a:p>
          <a:endParaRPr lang="es-CO"/>
        </a:p>
      </dgm:t>
    </dgm:pt>
    <dgm:pt modelId="{E171B8C4-BE93-4CD1-82FF-D9B33FE9AE16}" type="pres">
      <dgm:prSet presAssocID="{001B15C8-DB91-467B-A739-862BBC266D3F}" presName="Name0" presStyleCnt="0">
        <dgm:presLayoutVars>
          <dgm:dir/>
          <dgm:resizeHandles val="exact"/>
        </dgm:presLayoutVars>
      </dgm:prSet>
      <dgm:spPr/>
    </dgm:pt>
    <dgm:pt modelId="{4EA69808-94EB-4B68-89EC-CEDD83E0681F}" type="pres">
      <dgm:prSet presAssocID="{7EE89288-8105-4046-B636-95C56406CE80}" presName="compNode" presStyleCnt="0"/>
      <dgm:spPr/>
    </dgm:pt>
    <dgm:pt modelId="{AA6F7369-894E-4322-8BB4-B1F7980B8EB4}" type="pres">
      <dgm:prSet presAssocID="{7EE89288-8105-4046-B636-95C56406CE80}" presName="pictRect" presStyleLbl="node1" presStyleIdx="0" presStyleCnt="11"/>
      <dgm:spPr>
        <a:blipFill dpi="0"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15550" r="15550"/>
          </a:stretch>
        </a:blipFill>
      </dgm:spPr>
      <dgm:extLst>
        <a:ext uri="{E40237B7-FDA0-4F09-8148-C483321AD2D9}">
          <dgm14:cNvPr xmlns:dgm14="http://schemas.microsoft.com/office/drawing/2010/diagram" id="0" name="" descr="Objetivo con relleno sólido"/>
        </a:ext>
      </dgm:extLst>
    </dgm:pt>
    <dgm:pt modelId="{0AC9B939-B9CE-4608-AF5E-39353B4FF56E}" type="pres">
      <dgm:prSet presAssocID="{7EE89288-8105-4046-B636-95C56406CE80}" presName="textRect" presStyleLbl="revTx" presStyleIdx="0" presStyleCnt="11">
        <dgm:presLayoutVars>
          <dgm:bulletEnabled val="1"/>
        </dgm:presLayoutVars>
      </dgm:prSet>
      <dgm:spPr/>
    </dgm:pt>
    <dgm:pt modelId="{3EFC577F-A356-450E-84E8-8FCFA1389258}" type="pres">
      <dgm:prSet presAssocID="{23F66326-B3B7-4076-AC0C-830F5FCB1A58}" presName="sibTrans" presStyleLbl="sibTrans2D1" presStyleIdx="0" presStyleCnt="0"/>
      <dgm:spPr/>
    </dgm:pt>
    <dgm:pt modelId="{2256A8A3-F38E-4D7D-A54E-D99CC825E490}" type="pres">
      <dgm:prSet presAssocID="{E67A00B8-3EA6-4500-B100-5C382E0AE8C6}" presName="compNode" presStyleCnt="0"/>
      <dgm:spPr/>
    </dgm:pt>
    <dgm:pt modelId="{8635CD68-6063-4AE9-B9C9-ED17CA4150EF}" type="pres">
      <dgm:prSet presAssocID="{E67A00B8-3EA6-4500-B100-5C382E0AE8C6}" presName="pictRect" presStyleLbl="node1" presStyleIdx="1" presStyleCnt="11"/>
      <dgm:spPr>
        <a:blipFill dpi="0"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l="15550" r="15550"/>
          </a:stretch>
        </a:blipFill>
      </dgm:spPr>
      <dgm:extLst>
        <a:ext uri="{E40237B7-FDA0-4F09-8148-C483321AD2D9}">
          <dgm14:cNvPr xmlns:dgm14="http://schemas.microsoft.com/office/drawing/2010/diagram" id="0" name="" descr="Bombilla con relleno sólido"/>
        </a:ext>
      </dgm:extLst>
    </dgm:pt>
    <dgm:pt modelId="{283E999F-2BA1-4A37-BB7E-3F52AB4BE10F}" type="pres">
      <dgm:prSet presAssocID="{E67A00B8-3EA6-4500-B100-5C382E0AE8C6}" presName="textRect" presStyleLbl="revTx" presStyleIdx="1" presStyleCnt="11">
        <dgm:presLayoutVars>
          <dgm:bulletEnabled val="1"/>
        </dgm:presLayoutVars>
      </dgm:prSet>
      <dgm:spPr/>
    </dgm:pt>
    <dgm:pt modelId="{0EBE4E2F-3377-49FB-98DE-DB1ECF2CB9E0}" type="pres">
      <dgm:prSet presAssocID="{01E6B10C-ED1E-4FED-A272-F25EE1AEBFDD}" presName="sibTrans" presStyleLbl="sibTrans2D1" presStyleIdx="0" presStyleCnt="0"/>
      <dgm:spPr/>
    </dgm:pt>
    <dgm:pt modelId="{BD018723-8E5C-4C02-A696-FD40AD0F010C}" type="pres">
      <dgm:prSet presAssocID="{4D389FDF-341F-49A7-AC18-26FF1512FB4F}" presName="compNode" presStyleCnt="0"/>
      <dgm:spPr/>
    </dgm:pt>
    <dgm:pt modelId="{4FE199AC-7653-44FD-B7FB-CFB24670866D}" type="pres">
      <dgm:prSet presAssocID="{4D389FDF-341F-49A7-AC18-26FF1512FB4F}" presName="pictRect" presStyleLbl="node1" presStyleIdx="2" presStyleCnt="11"/>
      <dgm:spPr>
        <a:blipFill dpi="0"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l="15550" r="15550"/>
          </a:stretch>
        </a:blipFill>
      </dgm:spPr>
      <dgm:extLst>
        <a:ext uri="{E40237B7-FDA0-4F09-8148-C483321AD2D9}">
          <dgm14:cNvPr xmlns:dgm14="http://schemas.microsoft.com/office/drawing/2010/diagram" id="0" name="" descr="Crecimiento empresarial con relleno sólido"/>
        </a:ext>
      </dgm:extLst>
    </dgm:pt>
    <dgm:pt modelId="{098068D7-9075-4DA2-B43F-D6D5C06E23A0}" type="pres">
      <dgm:prSet presAssocID="{4D389FDF-341F-49A7-AC18-26FF1512FB4F}" presName="textRect" presStyleLbl="revTx" presStyleIdx="2" presStyleCnt="11">
        <dgm:presLayoutVars>
          <dgm:bulletEnabled val="1"/>
        </dgm:presLayoutVars>
      </dgm:prSet>
      <dgm:spPr/>
    </dgm:pt>
    <dgm:pt modelId="{4CC9C67C-5185-4B0C-859D-81520099127D}" type="pres">
      <dgm:prSet presAssocID="{588D6386-410D-47E9-A306-CD43623B26D8}" presName="sibTrans" presStyleLbl="sibTrans2D1" presStyleIdx="0" presStyleCnt="0"/>
      <dgm:spPr/>
    </dgm:pt>
    <dgm:pt modelId="{62EA5EB4-38FF-49E8-B296-D081805557FF}" type="pres">
      <dgm:prSet presAssocID="{B2757841-737C-4383-8675-CDE610349F38}" presName="compNode" presStyleCnt="0"/>
      <dgm:spPr/>
    </dgm:pt>
    <dgm:pt modelId="{427490E8-C504-4FC3-82D5-1A3DD5D7B1E4}" type="pres">
      <dgm:prSet presAssocID="{B2757841-737C-4383-8675-CDE610349F38}" presName="pictRect" presStyleLbl="node1" presStyleIdx="3" presStyleCnt="11"/>
      <dgm:spPr>
        <a:blipFill dpi="0"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l="15550" r="15550"/>
          </a:stretch>
        </a:blipFill>
      </dgm:spPr>
      <dgm:extLst>
        <a:ext uri="{E40237B7-FDA0-4F09-8148-C483321AD2D9}">
          <dgm14:cNvPr xmlns:dgm14="http://schemas.microsoft.com/office/drawing/2010/diagram" id="0" name="" descr="Ejecutar con relleno sólido"/>
        </a:ext>
      </dgm:extLst>
    </dgm:pt>
    <dgm:pt modelId="{4F70C724-B743-4C9F-9395-2F4A1726AD90}" type="pres">
      <dgm:prSet presAssocID="{B2757841-737C-4383-8675-CDE610349F38}" presName="textRect" presStyleLbl="revTx" presStyleIdx="3" presStyleCnt="11">
        <dgm:presLayoutVars>
          <dgm:bulletEnabled val="1"/>
        </dgm:presLayoutVars>
      </dgm:prSet>
      <dgm:spPr/>
    </dgm:pt>
    <dgm:pt modelId="{196A8D01-9812-40EB-A3F1-5474C4800AA3}" type="pres">
      <dgm:prSet presAssocID="{E8F67F56-7DE2-4CD0-A842-AFEFE98C549C}" presName="sibTrans" presStyleLbl="sibTrans2D1" presStyleIdx="0" presStyleCnt="0"/>
      <dgm:spPr/>
    </dgm:pt>
    <dgm:pt modelId="{2623E845-EC9B-494D-BC21-2EABD684A486}" type="pres">
      <dgm:prSet presAssocID="{4DE32149-A28C-4545-AF3F-EA63474D7659}" presName="compNode" presStyleCnt="0"/>
      <dgm:spPr/>
    </dgm:pt>
    <dgm:pt modelId="{E792FEF6-C0C0-4F22-A788-57928D9254CF}" type="pres">
      <dgm:prSet presAssocID="{4DE32149-A28C-4545-AF3F-EA63474D7659}" presName="pictRect" presStyleLbl="node1" presStyleIdx="4" presStyleCnt="11"/>
      <dgm:spPr>
        <a:blipFill dpi="0"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l="15550" r="15550"/>
          </a:stretch>
        </a:blipFill>
      </dgm:spPr>
      <dgm:extLst>
        <a:ext uri="{E40237B7-FDA0-4F09-8148-C483321AD2D9}">
          <dgm14:cNvPr xmlns:dgm14="http://schemas.microsoft.com/office/drawing/2010/diagram" id="0" name="" descr="Maestro con relleno sólido"/>
        </a:ext>
      </dgm:extLst>
    </dgm:pt>
    <dgm:pt modelId="{C2734701-B2F0-4AC4-BD5A-C3211D4C9DDA}" type="pres">
      <dgm:prSet presAssocID="{4DE32149-A28C-4545-AF3F-EA63474D7659}" presName="textRect" presStyleLbl="revTx" presStyleIdx="4" presStyleCnt="11">
        <dgm:presLayoutVars>
          <dgm:bulletEnabled val="1"/>
        </dgm:presLayoutVars>
      </dgm:prSet>
      <dgm:spPr/>
    </dgm:pt>
    <dgm:pt modelId="{C5345085-C0B0-4841-993B-88C967E3C2CD}" type="pres">
      <dgm:prSet presAssocID="{31D04DA6-98EA-4ED4-8644-86CDAC0AC0F2}" presName="sibTrans" presStyleLbl="sibTrans2D1" presStyleIdx="0" presStyleCnt="0"/>
      <dgm:spPr/>
    </dgm:pt>
    <dgm:pt modelId="{AB8D2329-C9E0-4E2D-89CA-0937BB935D0C}" type="pres">
      <dgm:prSet presAssocID="{7D2CA4DA-950D-4629-A71C-8BE7A46ED2DB}" presName="compNode" presStyleCnt="0"/>
      <dgm:spPr/>
    </dgm:pt>
    <dgm:pt modelId="{63F311C8-91B8-490A-A4D5-E9CE7E0B28F9}" type="pres">
      <dgm:prSet presAssocID="{7D2CA4DA-950D-4629-A71C-8BE7A46ED2DB}" presName="pictRect" presStyleLbl="node1" presStyleIdx="5" presStyleCnt="11"/>
      <dgm:spPr>
        <a:blipFill dpi="0" rotWithShape="1">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l="15550" r="15550"/>
          </a:stretch>
        </a:blipFill>
      </dgm:spPr>
      <dgm:extLst>
        <a:ext uri="{E40237B7-FDA0-4F09-8148-C483321AD2D9}">
          <dgm14:cNvPr xmlns:dgm14="http://schemas.microsoft.com/office/drawing/2010/diagram" id="0" name="" descr="Lista de comprobación con relleno sólido"/>
        </a:ext>
      </dgm:extLst>
    </dgm:pt>
    <dgm:pt modelId="{BE7272E2-0F16-436F-BA16-876C71FCFA9B}" type="pres">
      <dgm:prSet presAssocID="{7D2CA4DA-950D-4629-A71C-8BE7A46ED2DB}" presName="textRect" presStyleLbl="revTx" presStyleIdx="5" presStyleCnt="11">
        <dgm:presLayoutVars>
          <dgm:bulletEnabled val="1"/>
        </dgm:presLayoutVars>
      </dgm:prSet>
      <dgm:spPr/>
    </dgm:pt>
    <dgm:pt modelId="{05B1204B-EBF6-49FF-91FC-79EF4CB060D3}" type="pres">
      <dgm:prSet presAssocID="{703010F5-23FD-4826-BCA9-AD7F7E6441F8}" presName="sibTrans" presStyleLbl="sibTrans2D1" presStyleIdx="0" presStyleCnt="0"/>
      <dgm:spPr/>
    </dgm:pt>
    <dgm:pt modelId="{B57EB7F7-7094-44DC-B638-8951DCB42813}" type="pres">
      <dgm:prSet presAssocID="{30AC4F47-FE55-4170-96C7-8D16C78A1FF8}" presName="compNode" presStyleCnt="0"/>
      <dgm:spPr/>
    </dgm:pt>
    <dgm:pt modelId="{81352E4F-D47B-44B5-A059-DED3A82A2C76}" type="pres">
      <dgm:prSet presAssocID="{30AC4F47-FE55-4170-96C7-8D16C78A1FF8}" presName="pictRect" presStyleLbl="node1" presStyleIdx="6" presStyleCnt="11"/>
      <dgm:spPr>
        <a:blipFill dpi="0"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l="15550" r="15550"/>
          </a:stretch>
        </a:blipFill>
      </dgm:spPr>
      <dgm:extLst>
        <a:ext uri="{E40237B7-FDA0-4F09-8148-C483321AD2D9}">
          <dgm14:cNvPr xmlns:dgm14="http://schemas.microsoft.com/office/drawing/2010/diagram" id="0" name="" descr="Diana con relleno sólido"/>
        </a:ext>
      </dgm:extLst>
    </dgm:pt>
    <dgm:pt modelId="{7DB45DF4-0974-4799-8772-839CB7D93E19}" type="pres">
      <dgm:prSet presAssocID="{30AC4F47-FE55-4170-96C7-8D16C78A1FF8}" presName="textRect" presStyleLbl="revTx" presStyleIdx="6" presStyleCnt="11">
        <dgm:presLayoutVars>
          <dgm:bulletEnabled val="1"/>
        </dgm:presLayoutVars>
      </dgm:prSet>
      <dgm:spPr/>
    </dgm:pt>
    <dgm:pt modelId="{5AC2E230-5E09-4D7C-846F-CBF4EA7DCE8A}" type="pres">
      <dgm:prSet presAssocID="{63B1CD90-A0F5-40E4-A41B-68DDD1C3929D}" presName="sibTrans" presStyleLbl="sibTrans2D1" presStyleIdx="0" presStyleCnt="0"/>
      <dgm:spPr/>
    </dgm:pt>
    <dgm:pt modelId="{03DEB7E7-AB7D-408B-86A6-AFCC53A33B8A}" type="pres">
      <dgm:prSet presAssocID="{D588F970-1ED9-48D0-9819-6E6175B36916}" presName="compNode" presStyleCnt="0"/>
      <dgm:spPr/>
    </dgm:pt>
    <dgm:pt modelId="{3C09CF04-AC4D-485E-9E5A-FEC9AB453068}" type="pres">
      <dgm:prSet presAssocID="{D588F970-1ED9-48D0-9819-6E6175B36916}" presName="pictRect" presStyleLbl="node1" presStyleIdx="7" presStyleCnt="11"/>
      <dgm:spPr>
        <a:blipFill dpi="0" rotWithShape="1">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l="15550" r="15550"/>
          </a:stretch>
        </a:blipFill>
      </dgm:spPr>
      <dgm:extLst>
        <a:ext uri="{E40237B7-FDA0-4F09-8148-C483321AD2D9}">
          <dgm14:cNvPr xmlns:dgm14="http://schemas.microsoft.com/office/drawing/2010/diagram" id="0" name="" descr="Bloquear con relleno sólido"/>
        </a:ext>
      </dgm:extLst>
    </dgm:pt>
    <dgm:pt modelId="{68855326-8341-44CD-A323-754D9E3C08C8}" type="pres">
      <dgm:prSet presAssocID="{D588F970-1ED9-48D0-9819-6E6175B36916}" presName="textRect" presStyleLbl="revTx" presStyleIdx="7" presStyleCnt="11">
        <dgm:presLayoutVars>
          <dgm:bulletEnabled val="1"/>
        </dgm:presLayoutVars>
      </dgm:prSet>
      <dgm:spPr/>
    </dgm:pt>
    <dgm:pt modelId="{BD06F5DF-C76D-458D-A943-B1B08658C622}" type="pres">
      <dgm:prSet presAssocID="{C467CCBF-F439-4D8A-9437-020F5E6E15D2}" presName="sibTrans" presStyleLbl="sibTrans2D1" presStyleIdx="0" presStyleCnt="0"/>
      <dgm:spPr/>
    </dgm:pt>
    <dgm:pt modelId="{8989213D-EC6D-4137-8C3F-2F240A1DC588}" type="pres">
      <dgm:prSet presAssocID="{AF35332F-B820-4F4A-9579-5899A908B44C}" presName="compNode" presStyleCnt="0"/>
      <dgm:spPr/>
    </dgm:pt>
    <dgm:pt modelId="{955485A8-E54B-42AC-B324-340DABAE7CA8}" type="pres">
      <dgm:prSet presAssocID="{AF35332F-B820-4F4A-9579-5899A908B44C}" presName="pictRect" presStyleLbl="node1" presStyleIdx="8" presStyleCnt="11"/>
      <dgm:spPr>
        <a:blipFill dpi="0" rotWithShape="1">
          <a:blip xmlns:r="http://schemas.openxmlformats.org/officeDocument/2006/relationships"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a:fillRect l="15550" r="15550"/>
          </a:stretch>
        </a:blipFill>
      </dgm:spPr>
      <dgm:extLst>
        <a:ext uri="{E40237B7-FDA0-4F09-8148-C483321AD2D9}">
          <dgm14:cNvPr xmlns:dgm14="http://schemas.microsoft.com/office/drawing/2010/diagram" id="0" name="" descr="Gráfico de barras con tendencia alcista con relleno sólido"/>
        </a:ext>
      </dgm:extLst>
    </dgm:pt>
    <dgm:pt modelId="{EF1A71E7-5D87-43C0-8D58-38DF9AC7FD24}" type="pres">
      <dgm:prSet presAssocID="{AF35332F-B820-4F4A-9579-5899A908B44C}" presName="textRect" presStyleLbl="revTx" presStyleIdx="8" presStyleCnt="11">
        <dgm:presLayoutVars>
          <dgm:bulletEnabled val="1"/>
        </dgm:presLayoutVars>
      </dgm:prSet>
      <dgm:spPr/>
    </dgm:pt>
    <dgm:pt modelId="{83AB371B-C3D4-44A3-B78C-D977AC997CFA}" type="pres">
      <dgm:prSet presAssocID="{E6B391FD-5C72-4481-8318-A259329C31EF}" presName="sibTrans" presStyleLbl="sibTrans2D1" presStyleIdx="0" presStyleCnt="0"/>
      <dgm:spPr/>
    </dgm:pt>
    <dgm:pt modelId="{3388B0DA-65C0-45AC-8175-035C7B174BFF}" type="pres">
      <dgm:prSet presAssocID="{DB92A203-AE51-4702-9C07-EE097EB4A0A9}" presName="compNode" presStyleCnt="0"/>
      <dgm:spPr/>
    </dgm:pt>
    <dgm:pt modelId="{418FA202-232D-40F0-8EE3-3A191C1DF7D5}" type="pres">
      <dgm:prSet presAssocID="{DB92A203-AE51-4702-9C07-EE097EB4A0A9}" presName="pictRect" presStyleLbl="node1" presStyleIdx="9" presStyleCnt="11"/>
      <dgm:spPr>
        <a:blipFill dpi="0" rotWithShape="1">
          <a:blip xmlns:r="http://schemas.openxmlformats.org/officeDocument/2006/relationships"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a:fillRect l="15550" r="15550"/>
          </a:stretch>
        </a:blipFill>
      </dgm:spPr>
      <dgm:extLst>
        <a:ext uri="{E40237B7-FDA0-4F09-8148-C483321AD2D9}">
          <dgm14:cNvPr xmlns:dgm14="http://schemas.microsoft.com/office/drawing/2010/diagram" id="0" name="" descr="Flecha circular con relleno sólido"/>
        </a:ext>
      </dgm:extLst>
    </dgm:pt>
    <dgm:pt modelId="{92212724-9B15-4905-9962-57FCEF6CA36B}" type="pres">
      <dgm:prSet presAssocID="{DB92A203-AE51-4702-9C07-EE097EB4A0A9}" presName="textRect" presStyleLbl="revTx" presStyleIdx="9" presStyleCnt="11">
        <dgm:presLayoutVars>
          <dgm:bulletEnabled val="1"/>
        </dgm:presLayoutVars>
      </dgm:prSet>
      <dgm:spPr/>
    </dgm:pt>
    <dgm:pt modelId="{C89EFB20-5AD7-46F9-B78D-FB7641A5F873}" type="pres">
      <dgm:prSet presAssocID="{65B1A624-6A18-467B-9915-B80683C5ECD2}" presName="sibTrans" presStyleLbl="sibTrans2D1" presStyleIdx="0" presStyleCnt="0"/>
      <dgm:spPr/>
    </dgm:pt>
    <dgm:pt modelId="{B594F11E-1FD5-42CC-9B4F-6DFFFE6DF8F7}" type="pres">
      <dgm:prSet presAssocID="{0CF4E678-D594-4A41-944B-D62985A52F49}" presName="compNode" presStyleCnt="0"/>
      <dgm:spPr/>
    </dgm:pt>
    <dgm:pt modelId="{68234E03-02E7-4DA7-A773-25E0854CE696}" type="pres">
      <dgm:prSet presAssocID="{0CF4E678-D594-4A41-944B-D62985A52F49}" presName="pictRect" presStyleLbl="node1" presStyleIdx="10" presStyleCnt="11"/>
      <dgm:spPr>
        <a:blipFill dpi="0" rotWithShape="1">
          <a:blip xmlns:r="http://schemas.openxmlformats.org/officeDocument/2006/relationships"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rcRect/>
          <a:stretch>
            <a:fillRect l="15550" r="15550"/>
          </a:stretch>
        </a:blipFill>
      </dgm:spPr>
      <dgm:extLst>
        <a:ext uri="{E40237B7-FDA0-4F09-8148-C483321AD2D9}">
          <dgm14:cNvPr xmlns:dgm14="http://schemas.microsoft.com/office/drawing/2010/diagram" id="0" name="" descr="Señal de pulgar hacia arriba  con relleno sólido"/>
        </a:ext>
      </dgm:extLst>
    </dgm:pt>
    <dgm:pt modelId="{D5C40DD7-9BB1-42ED-B74A-808E13EA2BD5}" type="pres">
      <dgm:prSet presAssocID="{0CF4E678-D594-4A41-944B-D62985A52F49}" presName="textRect" presStyleLbl="revTx" presStyleIdx="10" presStyleCnt="11">
        <dgm:presLayoutVars>
          <dgm:bulletEnabled val="1"/>
        </dgm:presLayoutVars>
      </dgm:prSet>
      <dgm:spPr/>
    </dgm:pt>
  </dgm:ptLst>
  <dgm:cxnLst>
    <dgm:cxn modelId="{CA1C9100-93EB-4096-9B8D-9A87161C1E8A}" type="presOf" srcId="{DB92A203-AE51-4702-9C07-EE097EB4A0A9}" destId="{92212724-9B15-4905-9962-57FCEF6CA36B}" srcOrd="0" destOrd="0" presId="urn:microsoft.com/office/officeart/2005/8/layout/pList1"/>
    <dgm:cxn modelId="{6D873E01-FDE8-4E4E-B4DF-E51585088288}" srcId="{001B15C8-DB91-467B-A739-862BBC266D3F}" destId="{4DE32149-A28C-4545-AF3F-EA63474D7659}" srcOrd="4" destOrd="0" parTransId="{0303D3A8-90C9-4BDB-8FE1-4F726FB9CC03}" sibTransId="{31D04DA6-98EA-4ED4-8644-86CDAC0AC0F2}"/>
    <dgm:cxn modelId="{7E40D303-5E5A-4C93-872F-6409FE5439D3}" srcId="{001B15C8-DB91-467B-A739-862BBC266D3F}" destId="{AF35332F-B820-4F4A-9579-5899A908B44C}" srcOrd="8" destOrd="0" parTransId="{6DF4796E-5429-4643-B908-CA4C41D032FB}" sibTransId="{E6B391FD-5C72-4481-8318-A259329C31EF}"/>
    <dgm:cxn modelId="{17296604-E2E2-4E84-BD55-BEC4235E6DD7}" srcId="{001B15C8-DB91-467B-A739-862BBC266D3F}" destId="{4D389FDF-341F-49A7-AC18-26FF1512FB4F}" srcOrd="2" destOrd="0" parTransId="{4067462E-4A93-4C49-8C53-A72D63B9BE10}" sibTransId="{588D6386-410D-47E9-A306-CD43623B26D8}"/>
    <dgm:cxn modelId="{44F1CB1B-5B88-42DC-9EC0-1FC61E9B9594}" srcId="{001B15C8-DB91-467B-A739-862BBC266D3F}" destId="{DB92A203-AE51-4702-9C07-EE097EB4A0A9}" srcOrd="9" destOrd="0" parTransId="{BFD1E5E2-BC52-4C8F-A9C8-73085617AD0F}" sibTransId="{65B1A624-6A18-467B-9915-B80683C5ECD2}"/>
    <dgm:cxn modelId="{0101D92A-F1AD-42D5-B1D3-23E46F6AFFC7}" type="presOf" srcId="{B2757841-737C-4383-8675-CDE610349F38}" destId="{4F70C724-B743-4C9F-9395-2F4A1726AD90}" srcOrd="0" destOrd="0" presId="urn:microsoft.com/office/officeart/2005/8/layout/pList1"/>
    <dgm:cxn modelId="{13B3AF2B-B88F-430B-AD5A-280B7691B1CA}" type="presOf" srcId="{E6B391FD-5C72-4481-8318-A259329C31EF}" destId="{83AB371B-C3D4-44A3-B78C-D977AC997CFA}" srcOrd="0" destOrd="0" presId="urn:microsoft.com/office/officeart/2005/8/layout/pList1"/>
    <dgm:cxn modelId="{E8482437-FEC3-400C-A756-5D90B32F46F4}" srcId="{001B15C8-DB91-467B-A739-862BBC266D3F}" destId="{30AC4F47-FE55-4170-96C7-8D16C78A1FF8}" srcOrd="6" destOrd="0" parTransId="{F6625CC8-08F1-4622-B413-E445788A842D}" sibTransId="{63B1CD90-A0F5-40E4-A41B-68DDD1C3929D}"/>
    <dgm:cxn modelId="{92BBBD5C-F3D9-4C2A-AB81-63A58F7C531F}" type="presOf" srcId="{AF35332F-B820-4F4A-9579-5899A908B44C}" destId="{EF1A71E7-5D87-43C0-8D58-38DF9AC7FD24}" srcOrd="0" destOrd="0" presId="urn:microsoft.com/office/officeart/2005/8/layout/pList1"/>
    <dgm:cxn modelId="{2D9CEC5F-2719-4AE4-A606-2C39E569AEF0}" type="presOf" srcId="{E8F67F56-7DE2-4CD0-A842-AFEFE98C549C}" destId="{196A8D01-9812-40EB-A3F1-5474C4800AA3}" srcOrd="0" destOrd="0" presId="urn:microsoft.com/office/officeart/2005/8/layout/pList1"/>
    <dgm:cxn modelId="{1925AC45-BD9D-4FA4-A05C-A1F2130EABD1}" type="presOf" srcId="{31D04DA6-98EA-4ED4-8644-86CDAC0AC0F2}" destId="{C5345085-C0B0-4841-993B-88C967E3C2CD}" srcOrd="0" destOrd="0" presId="urn:microsoft.com/office/officeart/2005/8/layout/pList1"/>
    <dgm:cxn modelId="{9A567047-D4C1-4A15-994F-DA3D44D34B98}" srcId="{001B15C8-DB91-467B-A739-862BBC266D3F}" destId="{7EE89288-8105-4046-B636-95C56406CE80}" srcOrd="0" destOrd="0" parTransId="{CBE7F179-88BC-415F-9904-347D63AD56A1}" sibTransId="{23F66326-B3B7-4076-AC0C-830F5FCB1A58}"/>
    <dgm:cxn modelId="{F7A0CA4D-23AC-48A4-93F6-86F3E7928DA3}" type="presOf" srcId="{23F66326-B3B7-4076-AC0C-830F5FCB1A58}" destId="{3EFC577F-A356-450E-84E8-8FCFA1389258}" srcOrd="0" destOrd="0" presId="urn:microsoft.com/office/officeart/2005/8/layout/pList1"/>
    <dgm:cxn modelId="{F28C6F4E-C091-4A8A-9680-FDB449484F77}" type="presOf" srcId="{D588F970-1ED9-48D0-9819-6E6175B36916}" destId="{68855326-8341-44CD-A323-754D9E3C08C8}" srcOrd="0" destOrd="0" presId="urn:microsoft.com/office/officeart/2005/8/layout/pList1"/>
    <dgm:cxn modelId="{BD7FD24E-1E29-4335-B1F0-CCEE6FC611D2}" type="presOf" srcId="{65B1A624-6A18-467B-9915-B80683C5ECD2}" destId="{C89EFB20-5AD7-46F9-B78D-FB7641A5F873}" srcOrd="0" destOrd="0" presId="urn:microsoft.com/office/officeart/2005/8/layout/pList1"/>
    <dgm:cxn modelId="{16734755-ECA4-4A90-B5A9-44D9C1394A04}" type="presOf" srcId="{7D2CA4DA-950D-4629-A71C-8BE7A46ED2DB}" destId="{BE7272E2-0F16-436F-BA16-876C71FCFA9B}" srcOrd="0" destOrd="0" presId="urn:microsoft.com/office/officeart/2005/8/layout/pList1"/>
    <dgm:cxn modelId="{2FCB2659-61C2-462B-AD44-7E12B952475C}" type="presOf" srcId="{7EE89288-8105-4046-B636-95C56406CE80}" destId="{0AC9B939-B9CE-4608-AF5E-39353B4FF56E}" srcOrd="0" destOrd="0" presId="urn:microsoft.com/office/officeart/2005/8/layout/pList1"/>
    <dgm:cxn modelId="{B4E14E82-A952-4CB6-9D3C-322452608795}" srcId="{001B15C8-DB91-467B-A739-862BBC266D3F}" destId="{B2757841-737C-4383-8675-CDE610349F38}" srcOrd="3" destOrd="0" parTransId="{BFD72C5A-F0A6-4703-AC77-48AEFAEDD6EC}" sibTransId="{E8F67F56-7DE2-4CD0-A842-AFEFE98C549C}"/>
    <dgm:cxn modelId="{59A8C19A-3901-48B0-8060-2FBAF7EF05F1}" type="presOf" srcId="{4DE32149-A28C-4545-AF3F-EA63474D7659}" destId="{C2734701-B2F0-4AC4-BD5A-C3211D4C9DDA}" srcOrd="0" destOrd="0" presId="urn:microsoft.com/office/officeart/2005/8/layout/pList1"/>
    <dgm:cxn modelId="{DEA90EAA-B9E6-444E-BD76-68B50E7C7531}" type="presOf" srcId="{01E6B10C-ED1E-4FED-A272-F25EE1AEBFDD}" destId="{0EBE4E2F-3377-49FB-98DE-DB1ECF2CB9E0}" srcOrd="0" destOrd="0" presId="urn:microsoft.com/office/officeart/2005/8/layout/pList1"/>
    <dgm:cxn modelId="{62E1F9B2-CF74-41A0-81AC-BA6BCB5D2105}" type="presOf" srcId="{63B1CD90-A0F5-40E4-A41B-68DDD1C3929D}" destId="{5AC2E230-5E09-4D7C-846F-CBF4EA7DCE8A}" srcOrd="0" destOrd="0" presId="urn:microsoft.com/office/officeart/2005/8/layout/pList1"/>
    <dgm:cxn modelId="{D932A5B4-8E04-4C80-B6F1-A3D75CEB5CC7}" type="presOf" srcId="{30AC4F47-FE55-4170-96C7-8D16C78A1FF8}" destId="{7DB45DF4-0974-4799-8772-839CB7D93E19}" srcOrd="0" destOrd="0" presId="urn:microsoft.com/office/officeart/2005/8/layout/pList1"/>
    <dgm:cxn modelId="{CEAC22BD-E4F4-4572-9608-E658EE256942}" srcId="{001B15C8-DB91-467B-A739-862BBC266D3F}" destId="{D588F970-1ED9-48D0-9819-6E6175B36916}" srcOrd="7" destOrd="0" parTransId="{327A5EE5-3780-483E-A56F-085C63A8A85E}" sibTransId="{C467CCBF-F439-4D8A-9437-020F5E6E15D2}"/>
    <dgm:cxn modelId="{6F01F0BE-FAD0-4FBC-ADE6-2DCE31548CA6}" type="presOf" srcId="{703010F5-23FD-4826-BCA9-AD7F7E6441F8}" destId="{05B1204B-EBF6-49FF-91FC-79EF4CB060D3}" srcOrd="0" destOrd="0" presId="urn:microsoft.com/office/officeart/2005/8/layout/pList1"/>
    <dgm:cxn modelId="{8ACDCDD0-29AC-4531-9966-A2716209E1EA}" type="presOf" srcId="{588D6386-410D-47E9-A306-CD43623B26D8}" destId="{4CC9C67C-5185-4B0C-859D-81520099127D}" srcOrd="0" destOrd="0" presId="urn:microsoft.com/office/officeart/2005/8/layout/pList1"/>
    <dgm:cxn modelId="{364744D2-6B7C-4984-B313-4EE94397C49D}" type="presOf" srcId="{C467CCBF-F439-4D8A-9437-020F5E6E15D2}" destId="{BD06F5DF-C76D-458D-A943-B1B08658C622}" srcOrd="0" destOrd="0" presId="urn:microsoft.com/office/officeart/2005/8/layout/pList1"/>
    <dgm:cxn modelId="{F3C4EBD9-87C1-4C28-9E62-6E33DB7FC00E}" srcId="{001B15C8-DB91-467B-A739-862BBC266D3F}" destId="{0CF4E678-D594-4A41-944B-D62985A52F49}" srcOrd="10" destOrd="0" parTransId="{0B955820-69D6-42A2-B3BD-1F0A06AE619B}" sibTransId="{7C792E30-782E-4E78-98B4-860A19B68A46}"/>
    <dgm:cxn modelId="{5A9DA0E9-FBE0-41D3-8735-DBB96E7B2485}" type="presOf" srcId="{E67A00B8-3EA6-4500-B100-5C382E0AE8C6}" destId="{283E999F-2BA1-4A37-BB7E-3F52AB4BE10F}" srcOrd="0" destOrd="0" presId="urn:microsoft.com/office/officeart/2005/8/layout/pList1"/>
    <dgm:cxn modelId="{3A2057EB-65D6-449F-B816-5D1CFC44DC95}" srcId="{001B15C8-DB91-467B-A739-862BBC266D3F}" destId="{7D2CA4DA-950D-4629-A71C-8BE7A46ED2DB}" srcOrd="5" destOrd="0" parTransId="{F1A382BC-C411-40E7-BBBE-821D607A8725}" sibTransId="{703010F5-23FD-4826-BCA9-AD7F7E6441F8}"/>
    <dgm:cxn modelId="{087C5BF1-1C98-436D-B1A7-F9E868F700A1}" type="presOf" srcId="{001B15C8-DB91-467B-A739-862BBC266D3F}" destId="{E171B8C4-BE93-4CD1-82FF-D9B33FE9AE16}" srcOrd="0" destOrd="0" presId="urn:microsoft.com/office/officeart/2005/8/layout/pList1"/>
    <dgm:cxn modelId="{29BE89F1-A1CF-47AD-8573-02966145A3D1}" type="presOf" srcId="{0CF4E678-D594-4A41-944B-D62985A52F49}" destId="{D5C40DD7-9BB1-42ED-B74A-808E13EA2BD5}" srcOrd="0" destOrd="0" presId="urn:microsoft.com/office/officeart/2005/8/layout/pList1"/>
    <dgm:cxn modelId="{3CB5CBF1-9BEF-46F4-A7DD-E9C83E8169E7}" type="presOf" srcId="{4D389FDF-341F-49A7-AC18-26FF1512FB4F}" destId="{098068D7-9075-4DA2-B43F-D6D5C06E23A0}" srcOrd="0" destOrd="0" presId="urn:microsoft.com/office/officeart/2005/8/layout/pList1"/>
    <dgm:cxn modelId="{D5FE6AFB-FFEF-4DAA-BA98-D08DE6950998}" srcId="{001B15C8-DB91-467B-A739-862BBC266D3F}" destId="{E67A00B8-3EA6-4500-B100-5C382E0AE8C6}" srcOrd="1" destOrd="0" parTransId="{2A965414-9083-4A79-B61F-762320591220}" sibTransId="{01E6B10C-ED1E-4FED-A272-F25EE1AEBFDD}"/>
    <dgm:cxn modelId="{31BB1287-82A0-467B-A56C-0AB7B95EE5CB}" type="presParOf" srcId="{E171B8C4-BE93-4CD1-82FF-D9B33FE9AE16}" destId="{4EA69808-94EB-4B68-89EC-CEDD83E0681F}" srcOrd="0" destOrd="0" presId="urn:microsoft.com/office/officeart/2005/8/layout/pList1"/>
    <dgm:cxn modelId="{211A9999-0A97-474F-846D-F6CA811CBC3E}" type="presParOf" srcId="{4EA69808-94EB-4B68-89EC-CEDD83E0681F}" destId="{AA6F7369-894E-4322-8BB4-B1F7980B8EB4}" srcOrd="0" destOrd="0" presId="urn:microsoft.com/office/officeart/2005/8/layout/pList1"/>
    <dgm:cxn modelId="{21CEC040-662C-4992-BD3A-C3FB7B117A97}" type="presParOf" srcId="{4EA69808-94EB-4B68-89EC-CEDD83E0681F}" destId="{0AC9B939-B9CE-4608-AF5E-39353B4FF56E}" srcOrd="1" destOrd="0" presId="urn:microsoft.com/office/officeart/2005/8/layout/pList1"/>
    <dgm:cxn modelId="{FC9AF03D-DB53-4342-B5A0-4F63123E7191}" type="presParOf" srcId="{E171B8C4-BE93-4CD1-82FF-D9B33FE9AE16}" destId="{3EFC577F-A356-450E-84E8-8FCFA1389258}" srcOrd="1" destOrd="0" presId="urn:microsoft.com/office/officeart/2005/8/layout/pList1"/>
    <dgm:cxn modelId="{66A896B3-4102-4981-A9C2-DC4CD328178E}" type="presParOf" srcId="{E171B8C4-BE93-4CD1-82FF-D9B33FE9AE16}" destId="{2256A8A3-F38E-4D7D-A54E-D99CC825E490}" srcOrd="2" destOrd="0" presId="urn:microsoft.com/office/officeart/2005/8/layout/pList1"/>
    <dgm:cxn modelId="{1BBE1559-9309-4BBF-A793-555B38534D0C}" type="presParOf" srcId="{2256A8A3-F38E-4D7D-A54E-D99CC825E490}" destId="{8635CD68-6063-4AE9-B9C9-ED17CA4150EF}" srcOrd="0" destOrd="0" presId="urn:microsoft.com/office/officeart/2005/8/layout/pList1"/>
    <dgm:cxn modelId="{9B5814F9-0370-4A53-AB53-8951E3C17F59}" type="presParOf" srcId="{2256A8A3-F38E-4D7D-A54E-D99CC825E490}" destId="{283E999F-2BA1-4A37-BB7E-3F52AB4BE10F}" srcOrd="1" destOrd="0" presId="urn:microsoft.com/office/officeart/2005/8/layout/pList1"/>
    <dgm:cxn modelId="{0EFF67B0-452D-4E39-B3E8-694D4DEAE8CB}" type="presParOf" srcId="{E171B8C4-BE93-4CD1-82FF-D9B33FE9AE16}" destId="{0EBE4E2F-3377-49FB-98DE-DB1ECF2CB9E0}" srcOrd="3" destOrd="0" presId="urn:microsoft.com/office/officeart/2005/8/layout/pList1"/>
    <dgm:cxn modelId="{9517CA1F-82C2-48B3-BC4F-107B705BD2F9}" type="presParOf" srcId="{E171B8C4-BE93-4CD1-82FF-D9B33FE9AE16}" destId="{BD018723-8E5C-4C02-A696-FD40AD0F010C}" srcOrd="4" destOrd="0" presId="urn:microsoft.com/office/officeart/2005/8/layout/pList1"/>
    <dgm:cxn modelId="{79D09955-1B14-49CA-91F3-5347BDE4337B}" type="presParOf" srcId="{BD018723-8E5C-4C02-A696-FD40AD0F010C}" destId="{4FE199AC-7653-44FD-B7FB-CFB24670866D}" srcOrd="0" destOrd="0" presId="urn:microsoft.com/office/officeart/2005/8/layout/pList1"/>
    <dgm:cxn modelId="{D6DE3B55-0E67-4B7A-B359-FA0C3D44B6E1}" type="presParOf" srcId="{BD018723-8E5C-4C02-A696-FD40AD0F010C}" destId="{098068D7-9075-4DA2-B43F-D6D5C06E23A0}" srcOrd="1" destOrd="0" presId="urn:microsoft.com/office/officeart/2005/8/layout/pList1"/>
    <dgm:cxn modelId="{82FDA966-FDB0-4442-898B-E2555A3BA645}" type="presParOf" srcId="{E171B8C4-BE93-4CD1-82FF-D9B33FE9AE16}" destId="{4CC9C67C-5185-4B0C-859D-81520099127D}" srcOrd="5" destOrd="0" presId="urn:microsoft.com/office/officeart/2005/8/layout/pList1"/>
    <dgm:cxn modelId="{DD98E916-CB75-4208-81A9-CEA23C5D9A5A}" type="presParOf" srcId="{E171B8C4-BE93-4CD1-82FF-D9B33FE9AE16}" destId="{62EA5EB4-38FF-49E8-B296-D081805557FF}" srcOrd="6" destOrd="0" presId="urn:microsoft.com/office/officeart/2005/8/layout/pList1"/>
    <dgm:cxn modelId="{EF517054-E3F9-4130-9B4C-11B5D8C8FFF8}" type="presParOf" srcId="{62EA5EB4-38FF-49E8-B296-D081805557FF}" destId="{427490E8-C504-4FC3-82D5-1A3DD5D7B1E4}" srcOrd="0" destOrd="0" presId="urn:microsoft.com/office/officeart/2005/8/layout/pList1"/>
    <dgm:cxn modelId="{B504C97F-5AF2-42FC-BF63-B42ED2F5E383}" type="presParOf" srcId="{62EA5EB4-38FF-49E8-B296-D081805557FF}" destId="{4F70C724-B743-4C9F-9395-2F4A1726AD90}" srcOrd="1" destOrd="0" presId="urn:microsoft.com/office/officeart/2005/8/layout/pList1"/>
    <dgm:cxn modelId="{4AA8D2F0-6E2E-422E-AB28-957A842CC4C2}" type="presParOf" srcId="{E171B8C4-BE93-4CD1-82FF-D9B33FE9AE16}" destId="{196A8D01-9812-40EB-A3F1-5474C4800AA3}" srcOrd="7" destOrd="0" presId="urn:microsoft.com/office/officeart/2005/8/layout/pList1"/>
    <dgm:cxn modelId="{0DF30B69-B8BB-48EC-BE7A-7A511F652913}" type="presParOf" srcId="{E171B8C4-BE93-4CD1-82FF-D9B33FE9AE16}" destId="{2623E845-EC9B-494D-BC21-2EABD684A486}" srcOrd="8" destOrd="0" presId="urn:microsoft.com/office/officeart/2005/8/layout/pList1"/>
    <dgm:cxn modelId="{0C7945F2-F245-4C86-BC7B-C94A51F67186}" type="presParOf" srcId="{2623E845-EC9B-494D-BC21-2EABD684A486}" destId="{E792FEF6-C0C0-4F22-A788-57928D9254CF}" srcOrd="0" destOrd="0" presId="urn:microsoft.com/office/officeart/2005/8/layout/pList1"/>
    <dgm:cxn modelId="{C5787831-48E1-46F3-A3E3-458D8D93289A}" type="presParOf" srcId="{2623E845-EC9B-494D-BC21-2EABD684A486}" destId="{C2734701-B2F0-4AC4-BD5A-C3211D4C9DDA}" srcOrd="1" destOrd="0" presId="urn:microsoft.com/office/officeart/2005/8/layout/pList1"/>
    <dgm:cxn modelId="{CF02690F-64A5-49E4-9A46-69FD31C7278B}" type="presParOf" srcId="{E171B8C4-BE93-4CD1-82FF-D9B33FE9AE16}" destId="{C5345085-C0B0-4841-993B-88C967E3C2CD}" srcOrd="9" destOrd="0" presId="urn:microsoft.com/office/officeart/2005/8/layout/pList1"/>
    <dgm:cxn modelId="{7206E2BD-9C08-4BB5-AFBA-CA9D5043516C}" type="presParOf" srcId="{E171B8C4-BE93-4CD1-82FF-D9B33FE9AE16}" destId="{AB8D2329-C9E0-4E2D-89CA-0937BB935D0C}" srcOrd="10" destOrd="0" presId="urn:microsoft.com/office/officeart/2005/8/layout/pList1"/>
    <dgm:cxn modelId="{282DA57B-EA74-4531-9926-003BEB0D44B4}" type="presParOf" srcId="{AB8D2329-C9E0-4E2D-89CA-0937BB935D0C}" destId="{63F311C8-91B8-490A-A4D5-E9CE7E0B28F9}" srcOrd="0" destOrd="0" presId="urn:microsoft.com/office/officeart/2005/8/layout/pList1"/>
    <dgm:cxn modelId="{4A27123D-630B-4A02-9245-F44A85F76ACF}" type="presParOf" srcId="{AB8D2329-C9E0-4E2D-89CA-0937BB935D0C}" destId="{BE7272E2-0F16-436F-BA16-876C71FCFA9B}" srcOrd="1" destOrd="0" presId="urn:microsoft.com/office/officeart/2005/8/layout/pList1"/>
    <dgm:cxn modelId="{5E2AD841-EB7B-4F7D-8B40-617EC288E14D}" type="presParOf" srcId="{E171B8C4-BE93-4CD1-82FF-D9B33FE9AE16}" destId="{05B1204B-EBF6-49FF-91FC-79EF4CB060D3}" srcOrd="11" destOrd="0" presId="urn:microsoft.com/office/officeart/2005/8/layout/pList1"/>
    <dgm:cxn modelId="{82F766F4-3FE2-4DA5-95F5-A3CFE3B8406E}" type="presParOf" srcId="{E171B8C4-BE93-4CD1-82FF-D9B33FE9AE16}" destId="{B57EB7F7-7094-44DC-B638-8951DCB42813}" srcOrd="12" destOrd="0" presId="urn:microsoft.com/office/officeart/2005/8/layout/pList1"/>
    <dgm:cxn modelId="{7C339F0F-E60C-4498-9482-5CBE4762F798}" type="presParOf" srcId="{B57EB7F7-7094-44DC-B638-8951DCB42813}" destId="{81352E4F-D47B-44B5-A059-DED3A82A2C76}" srcOrd="0" destOrd="0" presId="urn:microsoft.com/office/officeart/2005/8/layout/pList1"/>
    <dgm:cxn modelId="{FAC94B69-EF41-420D-9B6C-8074026238DF}" type="presParOf" srcId="{B57EB7F7-7094-44DC-B638-8951DCB42813}" destId="{7DB45DF4-0974-4799-8772-839CB7D93E19}" srcOrd="1" destOrd="0" presId="urn:microsoft.com/office/officeart/2005/8/layout/pList1"/>
    <dgm:cxn modelId="{ABFA6A0E-7003-4BEA-8B8E-EDF438B324A3}" type="presParOf" srcId="{E171B8C4-BE93-4CD1-82FF-D9B33FE9AE16}" destId="{5AC2E230-5E09-4D7C-846F-CBF4EA7DCE8A}" srcOrd="13" destOrd="0" presId="urn:microsoft.com/office/officeart/2005/8/layout/pList1"/>
    <dgm:cxn modelId="{F080518F-F609-41EC-BE94-61728408D028}" type="presParOf" srcId="{E171B8C4-BE93-4CD1-82FF-D9B33FE9AE16}" destId="{03DEB7E7-AB7D-408B-86A6-AFCC53A33B8A}" srcOrd="14" destOrd="0" presId="urn:microsoft.com/office/officeart/2005/8/layout/pList1"/>
    <dgm:cxn modelId="{018846DD-FCE5-4F85-85BC-A0219962027F}" type="presParOf" srcId="{03DEB7E7-AB7D-408B-86A6-AFCC53A33B8A}" destId="{3C09CF04-AC4D-485E-9E5A-FEC9AB453068}" srcOrd="0" destOrd="0" presId="urn:microsoft.com/office/officeart/2005/8/layout/pList1"/>
    <dgm:cxn modelId="{9946E4F0-9B1A-4A10-B20C-7076ADF78504}" type="presParOf" srcId="{03DEB7E7-AB7D-408B-86A6-AFCC53A33B8A}" destId="{68855326-8341-44CD-A323-754D9E3C08C8}" srcOrd="1" destOrd="0" presId="urn:microsoft.com/office/officeart/2005/8/layout/pList1"/>
    <dgm:cxn modelId="{D8800A8F-C6F8-44B1-A6FB-6C0FE5F46470}" type="presParOf" srcId="{E171B8C4-BE93-4CD1-82FF-D9B33FE9AE16}" destId="{BD06F5DF-C76D-458D-A943-B1B08658C622}" srcOrd="15" destOrd="0" presId="urn:microsoft.com/office/officeart/2005/8/layout/pList1"/>
    <dgm:cxn modelId="{B501C27A-E648-4601-98BE-22895CF61E59}" type="presParOf" srcId="{E171B8C4-BE93-4CD1-82FF-D9B33FE9AE16}" destId="{8989213D-EC6D-4137-8C3F-2F240A1DC588}" srcOrd="16" destOrd="0" presId="urn:microsoft.com/office/officeart/2005/8/layout/pList1"/>
    <dgm:cxn modelId="{EEDE7CD5-894C-4377-9518-833C445D7AA0}" type="presParOf" srcId="{8989213D-EC6D-4137-8C3F-2F240A1DC588}" destId="{955485A8-E54B-42AC-B324-340DABAE7CA8}" srcOrd="0" destOrd="0" presId="urn:microsoft.com/office/officeart/2005/8/layout/pList1"/>
    <dgm:cxn modelId="{FE201843-A2E8-4477-AE31-6E523B71D9CD}" type="presParOf" srcId="{8989213D-EC6D-4137-8C3F-2F240A1DC588}" destId="{EF1A71E7-5D87-43C0-8D58-38DF9AC7FD24}" srcOrd="1" destOrd="0" presId="urn:microsoft.com/office/officeart/2005/8/layout/pList1"/>
    <dgm:cxn modelId="{D2A9141D-B28D-41DA-9009-0B8EE6823897}" type="presParOf" srcId="{E171B8C4-BE93-4CD1-82FF-D9B33FE9AE16}" destId="{83AB371B-C3D4-44A3-B78C-D977AC997CFA}" srcOrd="17" destOrd="0" presId="urn:microsoft.com/office/officeart/2005/8/layout/pList1"/>
    <dgm:cxn modelId="{0CA87C08-EC1C-4C95-A450-F84494C1CE20}" type="presParOf" srcId="{E171B8C4-BE93-4CD1-82FF-D9B33FE9AE16}" destId="{3388B0DA-65C0-45AC-8175-035C7B174BFF}" srcOrd="18" destOrd="0" presId="urn:microsoft.com/office/officeart/2005/8/layout/pList1"/>
    <dgm:cxn modelId="{138D8869-99A9-47B6-A736-20BC118D5AD9}" type="presParOf" srcId="{3388B0DA-65C0-45AC-8175-035C7B174BFF}" destId="{418FA202-232D-40F0-8EE3-3A191C1DF7D5}" srcOrd="0" destOrd="0" presId="urn:microsoft.com/office/officeart/2005/8/layout/pList1"/>
    <dgm:cxn modelId="{A43AD92C-E500-4D9E-807B-61EB1D08A183}" type="presParOf" srcId="{3388B0DA-65C0-45AC-8175-035C7B174BFF}" destId="{92212724-9B15-4905-9962-57FCEF6CA36B}" srcOrd="1" destOrd="0" presId="urn:microsoft.com/office/officeart/2005/8/layout/pList1"/>
    <dgm:cxn modelId="{F2E2B971-FB02-47A8-A978-A55AA80634C9}" type="presParOf" srcId="{E171B8C4-BE93-4CD1-82FF-D9B33FE9AE16}" destId="{C89EFB20-5AD7-46F9-B78D-FB7641A5F873}" srcOrd="19" destOrd="0" presId="urn:microsoft.com/office/officeart/2005/8/layout/pList1"/>
    <dgm:cxn modelId="{8C5D0686-EECD-498A-84E6-52DFA70987AE}" type="presParOf" srcId="{E171B8C4-BE93-4CD1-82FF-D9B33FE9AE16}" destId="{B594F11E-1FD5-42CC-9B4F-6DFFFE6DF8F7}" srcOrd="20" destOrd="0" presId="urn:microsoft.com/office/officeart/2005/8/layout/pList1"/>
    <dgm:cxn modelId="{4C0E71CD-D702-417E-A7EB-5F3B1C71858D}" type="presParOf" srcId="{B594F11E-1FD5-42CC-9B4F-6DFFFE6DF8F7}" destId="{68234E03-02E7-4DA7-A773-25E0854CE696}" srcOrd="0" destOrd="0" presId="urn:microsoft.com/office/officeart/2005/8/layout/pList1"/>
    <dgm:cxn modelId="{1D19E8B3-9A70-489D-A1D3-355900630CB7}" type="presParOf" srcId="{B594F11E-1FD5-42CC-9B4F-6DFFFE6DF8F7}" destId="{D5C40DD7-9BB1-42ED-B74A-808E13EA2BD5}"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746A6F0-97A2-4753-8E07-E03543A79ADC}" type="doc">
      <dgm:prSet loTypeId="urn:microsoft.com/office/officeart/2005/8/layout/bProcess2" loCatId="process" qsTypeId="urn:microsoft.com/office/officeart/2005/8/quickstyle/simple1" qsCatId="simple" csTypeId="urn:microsoft.com/office/officeart/2005/8/colors/colorful1" csCatId="colorful" phldr="1"/>
      <dgm:spPr/>
      <dgm:t>
        <a:bodyPr/>
        <a:lstStyle/>
        <a:p>
          <a:endParaRPr lang="es-CO"/>
        </a:p>
      </dgm:t>
    </dgm:pt>
    <dgm:pt modelId="{925E93EF-C10C-4B8C-841D-75E5E9E4BB22}">
      <dgm:prSet custT="1"/>
      <dgm:spPr/>
      <dgm:t>
        <a:bodyPr/>
        <a:lstStyle/>
        <a:p>
          <a:r>
            <a:rPr lang="es-CO" sz="2000" dirty="0"/>
            <a:t>Analizar el(los) objetivo(s) cuyo avance se desea medir. No olvide las metas.</a:t>
          </a:r>
        </a:p>
      </dgm:t>
    </dgm:pt>
    <dgm:pt modelId="{E5312754-05F5-438A-8D2C-71648A102BD2}" type="parTrans" cxnId="{4C7979EB-36CC-46FE-AE99-C394429DFE22}">
      <dgm:prSet/>
      <dgm:spPr/>
      <dgm:t>
        <a:bodyPr/>
        <a:lstStyle/>
        <a:p>
          <a:endParaRPr lang="es-CO"/>
        </a:p>
      </dgm:t>
    </dgm:pt>
    <dgm:pt modelId="{81CFFCFD-1719-4BC3-9E78-DAD275696313}" type="sibTrans" cxnId="{4C7979EB-36CC-46FE-AE99-C394429DFE22}">
      <dgm:prSet/>
      <dgm:spPr/>
      <dgm:t>
        <a:bodyPr/>
        <a:lstStyle/>
        <a:p>
          <a:endParaRPr lang="es-CO"/>
        </a:p>
      </dgm:t>
    </dgm:pt>
    <dgm:pt modelId="{FD4FE4F3-0AD2-4336-A3BD-19BF313B1104}">
      <dgm:prSet/>
      <dgm:spPr/>
      <dgm:t>
        <a:bodyPr/>
        <a:lstStyle/>
        <a:p>
          <a:r>
            <a:rPr lang="es-ES" dirty="0"/>
            <a:t>Definir qué se quiere medir y relacionar estas mediciones con los objetivos</a:t>
          </a:r>
          <a:endParaRPr lang="es-CO" dirty="0"/>
        </a:p>
      </dgm:t>
    </dgm:pt>
    <dgm:pt modelId="{93A7F5D8-5D7F-4EEE-8EA5-EFDB0E045AA1}" type="parTrans" cxnId="{9A3D69BD-EE31-49B3-903E-263A316071AA}">
      <dgm:prSet/>
      <dgm:spPr/>
      <dgm:t>
        <a:bodyPr/>
        <a:lstStyle/>
        <a:p>
          <a:endParaRPr lang="es-CO"/>
        </a:p>
      </dgm:t>
    </dgm:pt>
    <dgm:pt modelId="{02539F4D-B987-4383-B7C9-50B6B229E289}" type="sibTrans" cxnId="{9A3D69BD-EE31-49B3-903E-263A316071AA}">
      <dgm:prSet/>
      <dgm:spPr/>
      <dgm:t>
        <a:bodyPr/>
        <a:lstStyle/>
        <a:p>
          <a:endParaRPr lang="es-CO"/>
        </a:p>
      </dgm:t>
    </dgm:pt>
    <dgm:pt modelId="{BECA4990-3F23-45E5-9CA5-7A8B3EB973E7}">
      <dgm:prSet/>
      <dgm:spPr/>
      <dgm:t>
        <a:bodyPr/>
        <a:lstStyle/>
        <a:p>
          <a:r>
            <a:rPr lang="es-ES"/>
            <a:t>Desarrollar los atributos del indicador</a:t>
          </a:r>
          <a:endParaRPr lang="es-CO"/>
        </a:p>
      </dgm:t>
    </dgm:pt>
    <dgm:pt modelId="{E9EDD2A0-E31F-4617-8B12-89882BBEEDC8}" type="parTrans" cxnId="{3B058936-2821-4D0A-A344-DD1F9EA36DEC}">
      <dgm:prSet/>
      <dgm:spPr/>
      <dgm:t>
        <a:bodyPr/>
        <a:lstStyle/>
        <a:p>
          <a:endParaRPr lang="es-CO"/>
        </a:p>
      </dgm:t>
    </dgm:pt>
    <dgm:pt modelId="{5DCC8FB4-E033-4C17-A437-79E630844BC1}" type="sibTrans" cxnId="{3B058936-2821-4D0A-A344-DD1F9EA36DEC}">
      <dgm:prSet/>
      <dgm:spPr/>
      <dgm:t>
        <a:bodyPr/>
        <a:lstStyle/>
        <a:p>
          <a:endParaRPr lang="es-CO"/>
        </a:p>
      </dgm:t>
    </dgm:pt>
    <dgm:pt modelId="{8527441E-F5CE-4FBA-93F7-47D28FF1E80C}">
      <dgm:prSet/>
      <dgm:spPr/>
      <dgm:t>
        <a:bodyPr/>
        <a:lstStyle/>
        <a:p>
          <a:r>
            <a:rPr lang="es-CO" dirty="0"/>
            <a:t>Determinar los aspectos relacionados con los datos y las mediciones.</a:t>
          </a:r>
        </a:p>
      </dgm:t>
    </dgm:pt>
    <dgm:pt modelId="{347C3B06-862C-4EB7-B7CC-4A9CEB4CB68E}" type="parTrans" cxnId="{9911FDCC-F1A1-4FDB-B310-4085DD40F35F}">
      <dgm:prSet/>
      <dgm:spPr/>
      <dgm:t>
        <a:bodyPr/>
        <a:lstStyle/>
        <a:p>
          <a:endParaRPr lang="es-CO"/>
        </a:p>
      </dgm:t>
    </dgm:pt>
    <dgm:pt modelId="{8E1FB658-1018-4D86-80B1-8B69746A254C}" type="sibTrans" cxnId="{9911FDCC-F1A1-4FDB-B310-4085DD40F35F}">
      <dgm:prSet/>
      <dgm:spPr/>
      <dgm:t>
        <a:bodyPr/>
        <a:lstStyle/>
        <a:p>
          <a:endParaRPr lang="es-CO"/>
        </a:p>
      </dgm:t>
    </dgm:pt>
    <dgm:pt modelId="{0B41FFED-216B-47BC-9EEA-1116D6A6B4B6}">
      <dgm:prSet custT="1"/>
      <dgm:spPr/>
      <dgm:t>
        <a:bodyPr/>
        <a:lstStyle/>
        <a:p>
          <a:r>
            <a:rPr lang="es-CO" sz="2000"/>
            <a:t>Validar el indicador.</a:t>
          </a:r>
        </a:p>
      </dgm:t>
    </dgm:pt>
    <dgm:pt modelId="{07CF7583-62B8-4236-A152-8DA63C87FFFA}" type="parTrans" cxnId="{7EFDA1C8-00E6-46DA-B47E-9ABDF480B028}">
      <dgm:prSet/>
      <dgm:spPr/>
      <dgm:t>
        <a:bodyPr/>
        <a:lstStyle/>
        <a:p>
          <a:endParaRPr lang="es-CO"/>
        </a:p>
      </dgm:t>
    </dgm:pt>
    <dgm:pt modelId="{3AA09B9F-9088-4D47-B9CD-6B5ECBC7B2CD}" type="sibTrans" cxnId="{7EFDA1C8-00E6-46DA-B47E-9ABDF480B028}">
      <dgm:prSet/>
      <dgm:spPr/>
      <dgm:t>
        <a:bodyPr/>
        <a:lstStyle/>
        <a:p>
          <a:endParaRPr lang="es-CO"/>
        </a:p>
      </dgm:t>
    </dgm:pt>
    <dgm:pt modelId="{1E2A51F2-5DC9-492F-9119-7310C18ADA82}" type="pres">
      <dgm:prSet presAssocID="{0746A6F0-97A2-4753-8E07-E03543A79ADC}" presName="diagram" presStyleCnt="0">
        <dgm:presLayoutVars>
          <dgm:dir/>
          <dgm:resizeHandles/>
        </dgm:presLayoutVars>
      </dgm:prSet>
      <dgm:spPr/>
    </dgm:pt>
    <dgm:pt modelId="{62C82F2A-DED7-416C-9C95-CFF41086E235}" type="pres">
      <dgm:prSet presAssocID="{925E93EF-C10C-4B8C-841D-75E5E9E4BB22}" presName="firstNode" presStyleLbl="node1" presStyleIdx="0" presStyleCnt="5" custScaleX="87632" custScaleY="87632">
        <dgm:presLayoutVars>
          <dgm:bulletEnabled val="1"/>
        </dgm:presLayoutVars>
      </dgm:prSet>
      <dgm:spPr/>
    </dgm:pt>
    <dgm:pt modelId="{4EF544A6-AE83-48B2-81E9-943376D3F6A5}" type="pres">
      <dgm:prSet presAssocID="{81CFFCFD-1719-4BC3-9E78-DAD275696313}" presName="sibTrans" presStyleLbl="sibTrans2D1" presStyleIdx="0" presStyleCnt="4"/>
      <dgm:spPr/>
    </dgm:pt>
    <dgm:pt modelId="{4EABBF29-405B-4EDC-8863-47E24796AB28}" type="pres">
      <dgm:prSet presAssocID="{FD4FE4F3-0AD2-4336-A3BD-19BF313B1104}" presName="middleNode" presStyleCnt="0"/>
      <dgm:spPr/>
    </dgm:pt>
    <dgm:pt modelId="{FC6EEEAE-D1F7-4A15-9DB2-7C90106F6FB9}" type="pres">
      <dgm:prSet presAssocID="{FD4FE4F3-0AD2-4336-A3BD-19BF313B1104}" presName="padding" presStyleLbl="node1" presStyleIdx="0" presStyleCnt="5"/>
      <dgm:spPr/>
    </dgm:pt>
    <dgm:pt modelId="{0A552FA7-E800-4F50-81B4-6CD728469D37}" type="pres">
      <dgm:prSet presAssocID="{FD4FE4F3-0AD2-4336-A3BD-19BF313B1104}" presName="shape" presStyleLbl="node1" presStyleIdx="1" presStyleCnt="5" custScaleX="128192" custScaleY="128192">
        <dgm:presLayoutVars>
          <dgm:bulletEnabled val="1"/>
        </dgm:presLayoutVars>
      </dgm:prSet>
      <dgm:spPr/>
    </dgm:pt>
    <dgm:pt modelId="{8993A0FD-3576-4B96-8BBE-D6C9A8EDE4A4}" type="pres">
      <dgm:prSet presAssocID="{02539F4D-B987-4383-B7C9-50B6B229E289}" presName="sibTrans" presStyleLbl="sibTrans2D1" presStyleIdx="1" presStyleCnt="4"/>
      <dgm:spPr/>
    </dgm:pt>
    <dgm:pt modelId="{071E6B4E-1ABD-45AC-B95E-46063601468A}" type="pres">
      <dgm:prSet presAssocID="{BECA4990-3F23-45E5-9CA5-7A8B3EB973E7}" presName="middleNode" presStyleCnt="0"/>
      <dgm:spPr/>
    </dgm:pt>
    <dgm:pt modelId="{01CD34EA-9846-4F04-8ADA-CA9E4BCF0CCD}" type="pres">
      <dgm:prSet presAssocID="{BECA4990-3F23-45E5-9CA5-7A8B3EB973E7}" presName="padding" presStyleLbl="node1" presStyleIdx="1" presStyleCnt="5"/>
      <dgm:spPr/>
    </dgm:pt>
    <dgm:pt modelId="{7A96BEA9-F5B8-49C7-8871-64A76E9EE2BB}" type="pres">
      <dgm:prSet presAssocID="{BECA4990-3F23-45E5-9CA5-7A8B3EB973E7}" presName="shape" presStyleLbl="node1" presStyleIdx="2" presStyleCnt="5" custScaleX="129526" custScaleY="129526">
        <dgm:presLayoutVars>
          <dgm:bulletEnabled val="1"/>
        </dgm:presLayoutVars>
      </dgm:prSet>
      <dgm:spPr/>
    </dgm:pt>
    <dgm:pt modelId="{D259D409-EC26-4135-AC13-E7637DBC3C72}" type="pres">
      <dgm:prSet presAssocID="{5DCC8FB4-E033-4C17-A437-79E630844BC1}" presName="sibTrans" presStyleLbl="sibTrans2D1" presStyleIdx="2" presStyleCnt="4"/>
      <dgm:spPr/>
    </dgm:pt>
    <dgm:pt modelId="{2C75E010-2575-4725-8906-BC4A2B5D5495}" type="pres">
      <dgm:prSet presAssocID="{8527441E-F5CE-4FBA-93F7-47D28FF1E80C}" presName="middleNode" presStyleCnt="0"/>
      <dgm:spPr/>
    </dgm:pt>
    <dgm:pt modelId="{65A73BF8-B83A-4F52-9DD0-54BD4C975FEF}" type="pres">
      <dgm:prSet presAssocID="{8527441E-F5CE-4FBA-93F7-47D28FF1E80C}" presName="padding" presStyleLbl="node1" presStyleIdx="2" presStyleCnt="5"/>
      <dgm:spPr/>
    </dgm:pt>
    <dgm:pt modelId="{D50563E3-AC19-4D78-AB84-CB5A98AB884D}" type="pres">
      <dgm:prSet presAssocID="{8527441E-F5CE-4FBA-93F7-47D28FF1E80C}" presName="shape" presStyleLbl="node1" presStyleIdx="3" presStyleCnt="5" custScaleX="130070" custScaleY="130070">
        <dgm:presLayoutVars>
          <dgm:bulletEnabled val="1"/>
        </dgm:presLayoutVars>
      </dgm:prSet>
      <dgm:spPr/>
    </dgm:pt>
    <dgm:pt modelId="{933D6273-386B-4C5D-A605-51168CBB5453}" type="pres">
      <dgm:prSet presAssocID="{8E1FB658-1018-4D86-80B1-8B69746A254C}" presName="sibTrans" presStyleLbl="sibTrans2D1" presStyleIdx="3" presStyleCnt="4"/>
      <dgm:spPr/>
    </dgm:pt>
    <dgm:pt modelId="{1AF116C4-8076-40F6-8D79-D82898495E50}" type="pres">
      <dgm:prSet presAssocID="{0B41FFED-216B-47BC-9EEA-1116D6A6B4B6}" presName="lastNode" presStyleLbl="node1" presStyleIdx="4" presStyleCnt="5">
        <dgm:presLayoutVars>
          <dgm:bulletEnabled val="1"/>
        </dgm:presLayoutVars>
      </dgm:prSet>
      <dgm:spPr/>
    </dgm:pt>
  </dgm:ptLst>
  <dgm:cxnLst>
    <dgm:cxn modelId="{34E27700-FBD9-4373-84A5-BE6FF93E8CFA}" type="presOf" srcId="{FD4FE4F3-0AD2-4336-A3BD-19BF313B1104}" destId="{0A552FA7-E800-4F50-81B4-6CD728469D37}" srcOrd="0" destOrd="0" presId="urn:microsoft.com/office/officeart/2005/8/layout/bProcess2"/>
    <dgm:cxn modelId="{D20C2B03-8559-4EEE-9E5F-844D63504A3B}" type="presOf" srcId="{5DCC8FB4-E033-4C17-A437-79E630844BC1}" destId="{D259D409-EC26-4135-AC13-E7637DBC3C72}" srcOrd="0" destOrd="0" presId="urn:microsoft.com/office/officeart/2005/8/layout/bProcess2"/>
    <dgm:cxn modelId="{A7500A1D-2563-4A5C-8ECD-C709FA0E6809}" type="presOf" srcId="{0746A6F0-97A2-4753-8E07-E03543A79ADC}" destId="{1E2A51F2-5DC9-492F-9119-7310C18ADA82}" srcOrd="0" destOrd="0" presId="urn:microsoft.com/office/officeart/2005/8/layout/bProcess2"/>
    <dgm:cxn modelId="{3B058936-2821-4D0A-A344-DD1F9EA36DEC}" srcId="{0746A6F0-97A2-4753-8E07-E03543A79ADC}" destId="{BECA4990-3F23-45E5-9CA5-7A8B3EB973E7}" srcOrd="2" destOrd="0" parTransId="{E9EDD2A0-E31F-4617-8B12-89882BBEEDC8}" sibTransId="{5DCC8FB4-E033-4C17-A437-79E630844BC1}"/>
    <dgm:cxn modelId="{14C4E666-B7DD-4903-BFF5-66E8B33AABFD}" type="presOf" srcId="{8E1FB658-1018-4D86-80B1-8B69746A254C}" destId="{933D6273-386B-4C5D-A605-51168CBB5453}" srcOrd="0" destOrd="0" presId="urn:microsoft.com/office/officeart/2005/8/layout/bProcess2"/>
    <dgm:cxn modelId="{4A80D073-175B-4918-BDFA-430E269F5597}" type="presOf" srcId="{0B41FFED-216B-47BC-9EEA-1116D6A6B4B6}" destId="{1AF116C4-8076-40F6-8D79-D82898495E50}" srcOrd="0" destOrd="0" presId="urn:microsoft.com/office/officeart/2005/8/layout/bProcess2"/>
    <dgm:cxn modelId="{7CA0F297-4E6A-4DBB-926C-EA9A89515233}" type="presOf" srcId="{8527441E-F5CE-4FBA-93F7-47D28FF1E80C}" destId="{D50563E3-AC19-4D78-AB84-CB5A98AB884D}" srcOrd="0" destOrd="0" presId="urn:microsoft.com/office/officeart/2005/8/layout/bProcess2"/>
    <dgm:cxn modelId="{DA187AA5-3676-4249-B1BD-3FAF4C314FB7}" type="presOf" srcId="{925E93EF-C10C-4B8C-841D-75E5E9E4BB22}" destId="{62C82F2A-DED7-416C-9C95-CFF41086E235}" srcOrd="0" destOrd="0" presId="urn:microsoft.com/office/officeart/2005/8/layout/bProcess2"/>
    <dgm:cxn modelId="{246F64B7-8E45-4B7D-AF21-4628E1782493}" type="presOf" srcId="{BECA4990-3F23-45E5-9CA5-7A8B3EB973E7}" destId="{7A96BEA9-F5B8-49C7-8871-64A76E9EE2BB}" srcOrd="0" destOrd="0" presId="urn:microsoft.com/office/officeart/2005/8/layout/bProcess2"/>
    <dgm:cxn modelId="{9A3D69BD-EE31-49B3-903E-263A316071AA}" srcId="{0746A6F0-97A2-4753-8E07-E03543A79ADC}" destId="{FD4FE4F3-0AD2-4336-A3BD-19BF313B1104}" srcOrd="1" destOrd="0" parTransId="{93A7F5D8-5D7F-4EEE-8EA5-EFDB0E045AA1}" sibTransId="{02539F4D-B987-4383-B7C9-50B6B229E289}"/>
    <dgm:cxn modelId="{7EFDA1C8-00E6-46DA-B47E-9ABDF480B028}" srcId="{0746A6F0-97A2-4753-8E07-E03543A79ADC}" destId="{0B41FFED-216B-47BC-9EEA-1116D6A6B4B6}" srcOrd="4" destOrd="0" parTransId="{07CF7583-62B8-4236-A152-8DA63C87FFFA}" sibTransId="{3AA09B9F-9088-4D47-B9CD-6B5ECBC7B2CD}"/>
    <dgm:cxn modelId="{9911FDCC-F1A1-4FDB-B310-4085DD40F35F}" srcId="{0746A6F0-97A2-4753-8E07-E03543A79ADC}" destId="{8527441E-F5CE-4FBA-93F7-47D28FF1E80C}" srcOrd="3" destOrd="0" parTransId="{347C3B06-862C-4EB7-B7CC-4A9CEB4CB68E}" sibTransId="{8E1FB658-1018-4D86-80B1-8B69746A254C}"/>
    <dgm:cxn modelId="{F8C220E1-2394-411E-B89D-3D8DE40545C8}" type="presOf" srcId="{81CFFCFD-1719-4BC3-9E78-DAD275696313}" destId="{4EF544A6-AE83-48B2-81E9-943376D3F6A5}" srcOrd="0" destOrd="0" presId="urn:microsoft.com/office/officeart/2005/8/layout/bProcess2"/>
    <dgm:cxn modelId="{4C7979EB-36CC-46FE-AE99-C394429DFE22}" srcId="{0746A6F0-97A2-4753-8E07-E03543A79ADC}" destId="{925E93EF-C10C-4B8C-841D-75E5E9E4BB22}" srcOrd="0" destOrd="0" parTransId="{E5312754-05F5-438A-8D2C-71648A102BD2}" sibTransId="{81CFFCFD-1719-4BC3-9E78-DAD275696313}"/>
    <dgm:cxn modelId="{1FA331FE-3C27-4BD7-A16E-298E460C0F7B}" type="presOf" srcId="{02539F4D-B987-4383-B7C9-50B6B229E289}" destId="{8993A0FD-3576-4B96-8BBE-D6C9A8EDE4A4}" srcOrd="0" destOrd="0" presId="urn:microsoft.com/office/officeart/2005/8/layout/bProcess2"/>
    <dgm:cxn modelId="{527382DB-290C-4584-A72B-2C837158A56E}" type="presParOf" srcId="{1E2A51F2-5DC9-492F-9119-7310C18ADA82}" destId="{62C82F2A-DED7-416C-9C95-CFF41086E235}" srcOrd="0" destOrd="0" presId="urn:microsoft.com/office/officeart/2005/8/layout/bProcess2"/>
    <dgm:cxn modelId="{A66B57D5-70B2-44C1-8B46-4C3F5B960588}" type="presParOf" srcId="{1E2A51F2-5DC9-492F-9119-7310C18ADA82}" destId="{4EF544A6-AE83-48B2-81E9-943376D3F6A5}" srcOrd="1" destOrd="0" presId="urn:microsoft.com/office/officeart/2005/8/layout/bProcess2"/>
    <dgm:cxn modelId="{22309767-0B74-49B7-B912-61E947F7F1DB}" type="presParOf" srcId="{1E2A51F2-5DC9-492F-9119-7310C18ADA82}" destId="{4EABBF29-405B-4EDC-8863-47E24796AB28}" srcOrd="2" destOrd="0" presId="urn:microsoft.com/office/officeart/2005/8/layout/bProcess2"/>
    <dgm:cxn modelId="{5CCC65DD-E82E-4C0B-8F0A-50385AEBB6D4}" type="presParOf" srcId="{4EABBF29-405B-4EDC-8863-47E24796AB28}" destId="{FC6EEEAE-D1F7-4A15-9DB2-7C90106F6FB9}" srcOrd="0" destOrd="0" presId="urn:microsoft.com/office/officeart/2005/8/layout/bProcess2"/>
    <dgm:cxn modelId="{FD833822-77FD-455A-979A-3082FFF173AC}" type="presParOf" srcId="{4EABBF29-405B-4EDC-8863-47E24796AB28}" destId="{0A552FA7-E800-4F50-81B4-6CD728469D37}" srcOrd="1" destOrd="0" presId="urn:microsoft.com/office/officeart/2005/8/layout/bProcess2"/>
    <dgm:cxn modelId="{41A0F221-A216-4714-B145-317DCD7101CD}" type="presParOf" srcId="{1E2A51F2-5DC9-492F-9119-7310C18ADA82}" destId="{8993A0FD-3576-4B96-8BBE-D6C9A8EDE4A4}" srcOrd="3" destOrd="0" presId="urn:microsoft.com/office/officeart/2005/8/layout/bProcess2"/>
    <dgm:cxn modelId="{2979B2A8-0573-40D2-8A03-7C7FD7D13CFC}" type="presParOf" srcId="{1E2A51F2-5DC9-492F-9119-7310C18ADA82}" destId="{071E6B4E-1ABD-45AC-B95E-46063601468A}" srcOrd="4" destOrd="0" presId="urn:microsoft.com/office/officeart/2005/8/layout/bProcess2"/>
    <dgm:cxn modelId="{C2126019-E3AF-42CE-A70F-FBAFC5658E9F}" type="presParOf" srcId="{071E6B4E-1ABD-45AC-B95E-46063601468A}" destId="{01CD34EA-9846-4F04-8ADA-CA9E4BCF0CCD}" srcOrd="0" destOrd="0" presId="urn:microsoft.com/office/officeart/2005/8/layout/bProcess2"/>
    <dgm:cxn modelId="{FD4B4CDD-334C-4E33-B16C-6372A2822D36}" type="presParOf" srcId="{071E6B4E-1ABD-45AC-B95E-46063601468A}" destId="{7A96BEA9-F5B8-49C7-8871-64A76E9EE2BB}" srcOrd="1" destOrd="0" presId="urn:microsoft.com/office/officeart/2005/8/layout/bProcess2"/>
    <dgm:cxn modelId="{F0EDBD05-7A63-43E2-99A7-4BD0EBD5F5EB}" type="presParOf" srcId="{1E2A51F2-5DC9-492F-9119-7310C18ADA82}" destId="{D259D409-EC26-4135-AC13-E7637DBC3C72}" srcOrd="5" destOrd="0" presId="urn:microsoft.com/office/officeart/2005/8/layout/bProcess2"/>
    <dgm:cxn modelId="{58F2E097-B051-43ED-8B53-355E2F48B1D9}" type="presParOf" srcId="{1E2A51F2-5DC9-492F-9119-7310C18ADA82}" destId="{2C75E010-2575-4725-8906-BC4A2B5D5495}" srcOrd="6" destOrd="0" presId="urn:microsoft.com/office/officeart/2005/8/layout/bProcess2"/>
    <dgm:cxn modelId="{81BF61FC-E4F4-41CE-8F44-0DA1A586BB0F}" type="presParOf" srcId="{2C75E010-2575-4725-8906-BC4A2B5D5495}" destId="{65A73BF8-B83A-4F52-9DD0-54BD4C975FEF}" srcOrd="0" destOrd="0" presId="urn:microsoft.com/office/officeart/2005/8/layout/bProcess2"/>
    <dgm:cxn modelId="{C6C96163-7AFE-40E1-BA8C-0F583505530E}" type="presParOf" srcId="{2C75E010-2575-4725-8906-BC4A2B5D5495}" destId="{D50563E3-AC19-4D78-AB84-CB5A98AB884D}" srcOrd="1" destOrd="0" presId="urn:microsoft.com/office/officeart/2005/8/layout/bProcess2"/>
    <dgm:cxn modelId="{80A38C10-91F5-4965-8FD7-FD9E462C857C}" type="presParOf" srcId="{1E2A51F2-5DC9-492F-9119-7310C18ADA82}" destId="{933D6273-386B-4C5D-A605-51168CBB5453}" srcOrd="7" destOrd="0" presId="urn:microsoft.com/office/officeart/2005/8/layout/bProcess2"/>
    <dgm:cxn modelId="{4E1CC5A8-0854-467D-ABB3-0155A65A2644}" type="presParOf" srcId="{1E2A51F2-5DC9-492F-9119-7310C18ADA82}" destId="{1AF116C4-8076-40F6-8D79-D82898495E50}" srcOrd="8"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6E4A5B-9C34-4E49-8E9B-208A4ABA67E3}">
      <dsp:nvSpPr>
        <dsp:cNvPr id="0" name=""/>
        <dsp:cNvSpPr/>
      </dsp:nvSpPr>
      <dsp:spPr>
        <a:xfrm>
          <a:off x="4669084" y="1461215"/>
          <a:ext cx="3549752" cy="3549752"/>
        </a:xfrm>
        <a:prstGeom prst="ellipse">
          <a:avLst/>
        </a:prstGeom>
        <a:solidFill>
          <a:schemeClr val="accent2"/>
        </a:solidFill>
        <a:ln w="12700" cap="flat" cmpd="sng" algn="ctr">
          <a:solidFill>
            <a:schemeClr val="accent2">
              <a:shade val="5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r>
            <a:rPr lang="es-ES" sz="3600" b="0" kern="1200" dirty="0"/>
            <a:t>Focos Estratégicos Corporativos</a:t>
          </a:r>
        </a:p>
      </dsp:txBody>
      <dsp:txXfrm>
        <a:off x="5188933" y="1981064"/>
        <a:ext cx="2510054" cy="2510054"/>
      </dsp:txXfrm>
    </dsp:sp>
    <dsp:sp modelId="{5C99E75C-6962-4B36-A3B2-B5C66BDA261A}">
      <dsp:nvSpPr>
        <dsp:cNvPr id="0" name=""/>
        <dsp:cNvSpPr/>
      </dsp:nvSpPr>
      <dsp:spPr>
        <a:xfrm>
          <a:off x="5556522" y="0"/>
          <a:ext cx="1774876" cy="1774876"/>
        </a:xfrm>
        <a:prstGeom prst="ellipse">
          <a:avLst/>
        </a:prstGeom>
        <a:solidFill>
          <a:schemeClr val="accent4">
            <a:alpha val="50000"/>
            <a:hueOff val="1155077"/>
            <a:satOff val="-5330"/>
            <a:lumOff val="19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A I </a:t>
          </a:r>
        </a:p>
      </dsp:txBody>
      <dsp:txXfrm>
        <a:off x="5816447" y="259925"/>
        <a:ext cx="1255026" cy="1255026"/>
      </dsp:txXfrm>
    </dsp:sp>
    <dsp:sp modelId="{F07B19E1-6EA2-4FCF-8C7F-53A05F32B665}">
      <dsp:nvSpPr>
        <dsp:cNvPr id="0" name=""/>
        <dsp:cNvSpPr/>
      </dsp:nvSpPr>
      <dsp:spPr>
        <a:xfrm>
          <a:off x="7043647" y="576368"/>
          <a:ext cx="1774876" cy="1774876"/>
        </a:xfrm>
        <a:prstGeom prst="ellipse">
          <a:avLst/>
        </a:prstGeom>
        <a:solidFill>
          <a:schemeClr val="accent4">
            <a:alpha val="50000"/>
            <a:hueOff val="2310154"/>
            <a:satOff val="-10660"/>
            <a:lumOff val="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PORTAFOLIOS ADAPTABLES</a:t>
          </a:r>
        </a:p>
      </dsp:txBody>
      <dsp:txXfrm>
        <a:off x="7303572" y="836293"/>
        <a:ext cx="1255026" cy="1255026"/>
      </dsp:txXfrm>
    </dsp:sp>
    <dsp:sp modelId="{3B22B357-FF7C-4DD5-B361-7BD041A2E731}">
      <dsp:nvSpPr>
        <dsp:cNvPr id="0" name=""/>
        <dsp:cNvSpPr/>
      </dsp:nvSpPr>
      <dsp:spPr>
        <a:xfrm>
          <a:off x="7834929" y="1946909"/>
          <a:ext cx="1774876" cy="1774876"/>
        </a:xfrm>
        <a:prstGeom prst="ellipse">
          <a:avLst/>
        </a:prstGeom>
        <a:solidFill>
          <a:schemeClr val="accent4">
            <a:alpha val="50000"/>
            <a:hueOff val="3465231"/>
            <a:satOff val="-15989"/>
            <a:lumOff val="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INCREMENTAR LA VELOCIDAD PARA GO LIVE</a:t>
          </a:r>
        </a:p>
      </dsp:txBody>
      <dsp:txXfrm>
        <a:off x="8094854" y="2206834"/>
        <a:ext cx="1255026" cy="1255026"/>
      </dsp:txXfrm>
    </dsp:sp>
    <dsp:sp modelId="{34149CE7-4BD5-42A7-AB71-58437E3ADDA0}">
      <dsp:nvSpPr>
        <dsp:cNvPr id="0" name=""/>
        <dsp:cNvSpPr/>
      </dsp:nvSpPr>
      <dsp:spPr>
        <a:xfrm>
          <a:off x="7560120" y="3505431"/>
          <a:ext cx="1774876" cy="1774876"/>
        </a:xfrm>
        <a:prstGeom prst="ellipse">
          <a:avLst/>
        </a:prstGeom>
        <a:solidFill>
          <a:schemeClr val="accent4">
            <a:alpha val="50000"/>
            <a:hueOff val="4620308"/>
            <a:satOff val="-21319"/>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OFICINAS HIBRIDAS</a:t>
          </a:r>
        </a:p>
      </dsp:txBody>
      <dsp:txXfrm>
        <a:off x="7820045" y="3765356"/>
        <a:ext cx="1255026" cy="1255026"/>
      </dsp:txXfrm>
    </dsp:sp>
    <dsp:sp modelId="{00E021C0-D251-4420-81BB-8036194FC800}">
      <dsp:nvSpPr>
        <dsp:cNvPr id="0" name=""/>
        <dsp:cNvSpPr/>
      </dsp:nvSpPr>
      <dsp:spPr>
        <a:xfrm>
          <a:off x="6347805" y="4522684"/>
          <a:ext cx="1774876" cy="1774876"/>
        </a:xfrm>
        <a:prstGeom prst="ellipse">
          <a:avLst/>
        </a:prstGeom>
        <a:solidFill>
          <a:schemeClr val="accent4">
            <a:alpha val="50000"/>
            <a:hueOff val="5775385"/>
            <a:satOff val="-26649"/>
            <a:lumOff val="9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ECOSISTEMA DIGITAL</a:t>
          </a:r>
        </a:p>
      </dsp:txBody>
      <dsp:txXfrm>
        <a:off x="6607730" y="4782609"/>
        <a:ext cx="1255026" cy="1255026"/>
      </dsp:txXfrm>
    </dsp:sp>
    <dsp:sp modelId="{EEF6BEBF-C13A-4D04-B9A9-F49086C4088C}">
      <dsp:nvSpPr>
        <dsp:cNvPr id="0" name=""/>
        <dsp:cNvSpPr/>
      </dsp:nvSpPr>
      <dsp:spPr>
        <a:xfrm>
          <a:off x="4765240" y="4522684"/>
          <a:ext cx="1774876" cy="1774876"/>
        </a:xfrm>
        <a:prstGeom prst="ellipse">
          <a:avLst/>
        </a:prstGeom>
        <a:solidFill>
          <a:schemeClr val="accent4">
            <a:alpha val="50000"/>
            <a:hueOff val="6930461"/>
            <a:satOff val="-31979"/>
            <a:lumOff val="1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DATA</a:t>
          </a:r>
        </a:p>
      </dsp:txBody>
      <dsp:txXfrm>
        <a:off x="5025165" y="4782609"/>
        <a:ext cx="1255026" cy="1255026"/>
      </dsp:txXfrm>
    </dsp:sp>
    <dsp:sp modelId="{EE6AEB6B-400F-4314-A78F-33DCE83531BB}">
      <dsp:nvSpPr>
        <dsp:cNvPr id="0" name=""/>
        <dsp:cNvSpPr/>
      </dsp:nvSpPr>
      <dsp:spPr>
        <a:xfrm>
          <a:off x="3552925" y="3505431"/>
          <a:ext cx="1774876" cy="1774876"/>
        </a:xfrm>
        <a:prstGeom prst="ellipse">
          <a:avLst/>
        </a:prstGeom>
        <a:solidFill>
          <a:schemeClr val="accent4">
            <a:alpha val="50000"/>
            <a:hueOff val="8085538"/>
            <a:satOff val="-37308"/>
            <a:lumOff val="1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ATRACCIÓN – RETENCIÓN</a:t>
          </a:r>
        </a:p>
      </dsp:txBody>
      <dsp:txXfrm>
        <a:off x="3812850" y="3765356"/>
        <a:ext cx="1255026" cy="1255026"/>
      </dsp:txXfrm>
    </dsp:sp>
    <dsp:sp modelId="{B000387B-0E1D-4E19-8898-386D0AD90458}">
      <dsp:nvSpPr>
        <dsp:cNvPr id="0" name=""/>
        <dsp:cNvSpPr/>
      </dsp:nvSpPr>
      <dsp:spPr>
        <a:xfrm>
          <a:off x="2977114" y="1790196"/>
          <a:ext cx="2376878" cy="2088301"/>
        </a:xfrm>
        <a:prstGeom prst="ellipse">
          <a:avLst/>
        </a:prstGeom>
        <a:solidFill>
          <a:schemeClr val="accent4">
            <a:alpha val="50000"/>
            <a:hueOff val="9240615"/>
            <a:satOff val="-42638"/>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RESPONSABILIDAD CORPORATIVA</a:t>
          </a:r>
        </a:p>
      </dsp:txBody>
      <dsp:txXfrm>
        <a:off x="3325200" y="2096021"/>
        <a:ext cx="1680706" cy="1476651"/>
      </dsp:txXfrm>
    </dsp:sp>
    <dsp:sp modelId="{21ECCA0F-F5DE-4C41-B5F0-FDDADE151EAB}">
      <dsp:nvSpPr>
        <dsp:cNvPr id="0" name=""/>
        <dsp:cNvSpPr/>
      </dsp:nvSpPr>
      <dsp:spPr>
        <a:xfrm>
          <a:off x="4069398" y="576368"/>
          <a:ext cx="1774876" cy="1774876"/>
        </a:xfrm>
        <a:prstGeom prst="ellipse">
          <a:avLst/>
        </a:prstGeom>
        <a:solidFill>
          <a:schemeClr val="accent4">
            <a:alpha val="50000"/>
            <a:hueOff val="10395692"/>
            <a:satOff val="-47968"/>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s-ES" sz="1600" kern="1200" dirty="0"/>
            <a:t>PLANEACIÓN ADAPTATIVA</a:t>
          </a:r>
        </a:p>
      </dsp:txBody>
      <dsp:txXfrm>
        <a:off x="4329323" y="836293"/>
        <a:ext cx="1255026" cy="125502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6DBE62-F62E-4748-BE9C-FB690D452F0B}">
      <dsp:nvSpPr>
        <dsp:cNvPr id="0" name=""/>
        <dsp:cNvSpPr/>
      </dsp:nvSpPr>
      <dsp:spPr>
        <a:xfrm>
          <a:off x="0" y="0"/>
          <a:ext cx="2350225" cy="141013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Incrementar los ingresos actuales</a:t>
          </a:r>
          <a:endParaRPr lang="es-CO" sz="2100" kern="1200" dirty="0"/>
        </a:p>
      </dsp:txBody>
      <dsp:txXfrm>
        <a:off x="0" y="0"/>
        <a:ext cx="2350225" cy="1410135"/>
      </dsp:txXfrm>
    </dsp:sp>
    <dsp:sp modelId="{8C8E4951-6250-48BD-8766-E4F2BC0EB676}">
      <dsp:nvSpPr>
        <dsp:cNvPr id="0" name=""/>
        <dsp:cNvSpPr/>
      </dsp:nvSpPr>
      <dsp:spPr>
        <a:xfrm>
          <a:off x="2983295" y="211"/>
          <a:ext cx="2350225" cy="1410135"/>
        </a:xfrm>
        <a:prstGeom prst="rect">
          <a:avLst/>
        </a:prstGeom>
        <a:solidFill>
          <a:schemeClr val="accent5">
            <a:hueOff val="-1470669"/>
            <a:satOff val="-2046"/>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Aumentar la rentabilidad</a:t>
          </a:r>
          <a:endParaRPr lang="es-CO" sz="2100" kern="1200" dirty="0"/>
        </a:p>
      </dsp:txBody>
      <dsp:txXfrm>
        <a:off x="2983295" y="211"/>
        <a:ext cx="2350225" cy="1410135"/>
      </dsp:txXfrm>
    </dsp:sp>
    <dsp:sp modelId="{D275B26F-9D2B-4DF3-A28E-D2AA9E56E73B}">
      <dsp:nvSpPr>
        <dsp:cNvPr id="0" name=""/>
        <dsp:cNvSpPr/>
      </dsp:nvSpPr>
      <dsp:spPr>
        <a:xfrm>
          <a:off x="5568543" y="211"/>
          <a:ext cx="2350225" cy="1410135"/>
        </a:xfrm>
        <a:prstGeom prst="rect">
          <a:avLst/>
        </a:prstGeom>
        <a:solidFill>
          <a:schemeClr val="accent5">
            <a:hueOff val="-2941338"/>
            <a:satOff val="-4091"/>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Generar nuevos ingresos a través de los datos</a:t>
          </a:r>
          <a:endParaRPr lang="es-CO" sz="2100" kern="1200" dirty="0"/>
        </a:p>
      </dsp:txBody>
      <dsp:txXfrm>
        <a:off x="5568543" y="211"/>
        <a:ext cx="2350225" cy="1410135"/>
      </dsp:txXfrm>
    </dsp:sp>
    <dsp:sp modelId="{CDD70F96-7CCA-4CC8-893C-73B753366E59}">
      <dsp:nvSpPr>
        <dsp:cNvPr id="0" name=""/>
        <dsp:cNvSpPr/>
      </dsp:nvSpPr>
      <dsp:spPr>
        <a:xfrm>
          <a:off x="8153791" y="211"/>
          <a:ext cx="2350225" cy="1410135"/>
        </a:xfrm>
        <a:prstGeom prst="rect">
          <a:avLst/>
        </a:prstGeom>
        <a:solidFill>
          <a:schemeClr val="accent5">
            <a:hueOff val="-4412007"/>
            <a:satOff val="-6137"/>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Identificar oportunidades de crecimiento</a:t>
          </a:r>
          <a:endParaRPr lang="es-CO" sz="2100" kern="1200" dirty="0"/>
        </a:p>
      </dsp:txBody>
      <dsp:txXfrm>
        <a:off x="8153791" y="211"/>
        <a:ext cx="2350225" cy="1410135"/>
      </dsp:txXfrm>
    </dsp:sp>
    <dsp:sp modelId="{DFF98C7A-B4CA-4746-AAB0-CCAF261EDC68}">
      <dsp:nvSpPr>
        <dsp:cNvPr id="0" name=""/>
        <dsp:cNvSpPr/>
      </dsp:nvSpPr>
      <dsp:spPr>
        <a:xfrm>
          <a:off x="2983295" y="1645369"/>
          <a:ext cx="2350225" cy="1410135"/>
        </a:xfrm>
        <a:prstGeom prst="rect">
          <a:avLst/>
        </a:prstGeom>
        <a:solidFill>
          <a:schemeClr val="accent5">
            <a:hueOff val="-5882676"/>
            <a:satOff val="-8182"/>
            <a:lumOff val="-31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Reducir costos y desperdicio</a:t>
          </a:r>
          <a:endParaRPr lang="es-CO" sz="2100" kern="1200" dirty="0"/>
        </a:p>
      </dsp:txBody>
      <dsp:txXfrm>
        <a:off x="2983295" y="1645369"/>
        <a:ext cx="2350225" cy="1410135"/>
      </dsp:txXfrm>
    </dsp:sp>
    <dsp:sp modelId="{47AB0090-CBB8-4278-93A3-FBAF443DEFA5}">
      <dsp:nvSpPr>
        <dsp:cNvPr id="0" name=""/>
        <dsp:cNvSpPr/>
      </dsp:nvSpPr>
      <dsp:spPr>
        <a:xfrm>
          <a:off x="5568543" y="1645369"/>
          <a:ext cx="2350225" cy="1410135"/>
        </a:xfrm>
        <a:prstGeom prst="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Mejorar la eficiencia operativa y de la cadena de suministro.</a:t>
          </a:r>
          <a:endParaRPr lang="es-CO" sz="2100" kern="1200" dirty="0"/>
        </a:p>
      </dsp:txBody>
      <dsp:txXfrm>
        <a:off x="5568543" y="1645369"/>
        <a:ext cx="2350225" cy="141013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EC2A48-341B-4780-B30D-EAA426E3B1A7}">
      <dsp:nvSpPr>
        <dsp:cNvPr id="0" name=""/>
        <dsp:cNvSpPr/>
      </dsp:nvSpPr>
      <dsp:spPr>
        <a:xfrm rot="5400000">
          <a:off x="7126941" y="-3131236"/>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Las decisiones que resultan en acciones concretas, como ventas o adquisición de clientes.</a:t>
          </a:r>
          <a:endParaRPr lang="es-CO" sz="1600" kern="1200" dirty="0"/>
        </a:p>
      </dsp:txBody>
      <dsp:txXfrm rot="-5400000">
        <a:off x="3923471" y="99967"/>
        <a:ext cx="6947325" cy="512651"/>
      </dsp:txXfrm>
    </dsp:sp>
    <dsp:sp modelId="{086AC8E5-8CC1-46DD-BF3C-5E69295216CF}">
      <dsp:nvSpPr>
        <dsp:cNvPr id="0" name=""/>
        <dsp:cNvSpPr/>
      </dsp:nvSpPr>
      <dsp:spPr>
        <a:xfrm>
          <a:off x="0" y="0"/>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Conversión</a:t>
          </a:r>
          <a:endParaRPr lang="es-CO" sz="2100" b="1" kern="1200" dirty="0"/>
        </a:p>
      </dsp:txBody>
      <dsp:txXfrm>
        <a:off x="34666" y="34666"/>
        <a:ext cx="3854138" cy="640814"/>
      </dsp:txXfrm>
    </dsp:sp>
    <dsp:sp modelId="{23D50DBB-F781-46C8-9FA4-2614E6D9BA85}">
      <dsp:nvSpPr>
        <dsp:cNvPr id="0" name=""/>
        <dsp:cNvSpPr/>
      </dsp:nvSpPr>
      <dsp:spPr>
        <a:xfrm rot="5400000">
          <a:off x="7126941" y="-2385582"/>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El tiempo que toma desde la recolección y análisis de datos hasta la implementación de decisiones.</a:t>
          </a:r>
          <a:endParaRPr lang="es-CO" sz="1600" kern="1200" dirty="0"/>
        </a:p>
      </dsp:txBody>
      <dsp:txXfrm rot="-5400000">
        <a:off x="3923471" y="845621"/>
        <a:ext cx="6947325" cy="512651"/>
      </dsp:txXfrm>
    </dsp:sp>
    <dsp:sp modelId="{BE7858EA-DBBD-47AD-88CB-A6D0D1691AD2}">
      <dsp:nvSpPr>
        <dsp:cNvPr id="0" name=""/>
        <dsp:cNvSpPr/>
      </dsp:nvSpPr>
      <dsp:spPr>
        <a:xfrm>
          <a:off x="0" y="746873"/>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Respuesta a Decisiones</a:t>
          </a:r>
          <a:endParaRPr lang="es-CO" sz="2100" b="1" kern="1200" dirty="0"/>
        </a:p>
      </dsp:txBody>
      <dsp:txXfrm>
        <a:off x="34666" y="781539"/>
        <a:ext cx="3854138" cy="640814"/>
      </dsp:txXfrm>
    </dsp:sp>
    <dsp:sp modelId="{A2CF9752-68F4-4A8F-840B-7D3782C3A182}">
      <dsp:nvSpPr>
        <dsp:cNvPr id="0" name=""/>
        <dsp:cNvSpPr/>
      </dsp:nvSpPr>
      <dsp:spPr>
        <a:xfrm rot="5400000">
          <a:off x="7126941" y="-1639928"/>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b="0" i="0" kern="1200" dirty="0"/>
            <a:t>Cómo las decisiones basadas en datos afectan la experiencia del cliente. </a:t>
          </a:r>
          <a:endParaRPr lang="es-CO" sz="1600" kern="1200" dirty="0"/>
        </a:p>
      </dsp:txBody>
      <dsp:txXfrm rot="-5400000">
        <a:off x="3923471" y="1591275"/>
        <a:ext cx="6947325" cy="512651"/>
      </dsp:txXfrm>
    </dsp:sp>
    <dsp:sp modelId="{9D1BF4C5-AF10-4ED4-8EE5-27602794DBD5}">
      <dsp:nvSpPr>
        <dsp:cNvPr id="0" name=""/>
        <dsp:cNvSpPr/>
      </dsp:nvSpPr>
      <dsp:spPr>
        <a:xfrm>
          <a:off x="0" y="1492527"/>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Satisfacción del Cliente</a:t>
          </a:r>
          <a:endParaRPr lang="es-CO" sz="2100" b="1" kern="1200" dirty="0"/>
        </a:p>
      </dsp:txBody>
      <dsp:txXfrm>
        <a:off x="34666" y="1527193"/>
        <a:ext cx="3854138" cy="640814"/>
      </dsp:txXfrm>
    </dsp:sp>
    <dsp:sp modelId="{A8895F54-3290-482D-B90D-0EF4B0E0F1E9}">
      <dsp:nvSpPr>
        <dsp:cNvPr id="0" name=""/>
        <dsp:cNvSpPr/>
      </dsp:nvSpPr>
      <dsp:spPr>
        <a:xfrm rot="5400000">
          <a:off x="7126941" y="-894274"/>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Si las inversiones en análisis y tecnología de datos están generando beneficios tangibles para la empresa.</a:t>
          </a:r>
          <a:endParaRPr lang="es-CO" sz="1600" kern="1200" dirty="0"/>
        </a:p>
      </dsp:txBody>
      <dsp:txXfrm rot="-5400000">
        <a:off x="3923471" y="2336929"/>
        <a:ext cx="6947325" cy="512651"/>
      </dsp:txXfrm>
    </dsp:sp>
    <dsp:sp modelId="{085DF9D0-597D-46A1-8CDD-F5CA98A2AABB}">
      <dsp:nvSpPr>
        <dsp:cNvPr id="0" name=""/>
        <dsp:cNvSpPr/>
      </dsp:nvSpPr>
      <dsp:spPr>
        <a:xfrm>
          <a:off x="0" y="2238181"/>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Retorno sobre la Inversión</a:t>
          </a:r>
          <a:endParaRPr lang="es-CO" sz="2100" b="1" kern="1200" dirty="0"/>
        </a:p>
      </dsp:txBody>
      <dsp:txXfrm>
        <a:off x="34666" y="2272847"/>
        <a:ext cx="3854138" cy="640814"/>
      </dsp:txXfrm>
    </dsp:sp>
    <dsp:sp modelId="{86EDA5FF-3F4F-4A8F-9605-CB59FB61F04E}">
      <dsp:nvSpPr>
        <dsp:cNvPr id="0" name=""/>
        <dsp:cNvSpPr/>
      </dsp:nvSpPr>
      <dsp:spPr>
        <a:xfrm rot="5400000">
          <a:off x="7126941" y="-148620"/>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La precisión y relevancia de los datos utilizados en la toma de decisiones.</a:t>
          </a:r>
          <a:endParaRPr lang="es-CO" sz="1600" kern="1200" dirty="0"/>
        </a:p>
      </dsp:txBody>
      <dsp:txXfrm rot="-5400000">
        <a:off x="3923471" y="3082583"/>
        <a:ext cx="6947325" cy="512651"/>
      </dsp:txXfrm>
    </dsp:sp>
    <dsp:sp modelId="{C8822EC5-C5FE-4033-9E65-EFF460C1B965}">
      <dsp:nvSpPr>
        <dsp:cNvPr id="0" name=""/>
        <dsp:cNvSpPr/>
      </dsp:nvSpPr>
      <dsp:spPr>
        <a:xfrm>
          <a:off x="0" y="2983835"/>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Calidad de los Datos</a:t>
          </a:r>
          <a:endParaRPr lang="es-CO" sz="2100" b="1" kern="1200" dirty="0"/>
        </a:p>
      </dsp:txBody>
      <dsp:txXfrm>
        <a:off x="34666" y="3018501"/>
        <a:ext cx="3854138" cy="640814"/>
      </dsp:txXfrm>
    </dsp:sp>
    <dsp:sp modelId="{EECD4C35-4F7F-4467-B2F7-9568C9BCEE74}">
      <dsp:nvSpPr>
        <dsp:cNvPr id="0" name=""/>
        <dsp:cNvSpPr/>
      </dsp:nvSpPr>
      <dsp:spPr>
        <a:xfrm rot="5400000">
          <a:off x="7126941" y="597033"/>
          <a:ext cx="568117" cy="6975058"/>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Cuántas nuevas estrategias implementadas a partir del análisis de datos son adoptadas con éxito por los equipos dentro de la organización.</a:t>
          </a:r>
          <a:endParaRPr lang="es-CO" sz="1600" kern="1200" dirty="0"/>
        </a:p>
      </dsp:txBody>
      <dsp:txXfrm rot="-5400000">
        <a:off x="3923471" y="3828237"/>
        <a:ext cx="6947325" cy="512651"/>
      </dsp:txXfrm>
    </dsp:sp>
    <dsp:sp modelId="{D6469092-CFC1-43C6-B80F-34AC1FD9BB97}">
      <dsp:nvSpPr>
        <dsp:cNvPr id="0" name=""/>
        <dsp:cNvSpPr/>
      </dsp:nvSpPr>
      <dsp:spPr>
        <a:xfrm>
          <a:off x="0" y="3729489"/>
          <a:ext cx="3923470" cy="71014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s-ES" sz="2100" b="1" i="0" kern="1200" dirty="0"/>
            <a:t>Adopción de Nuevas Estrategias</a:t>
          </a:r>
          <a:endParaRPr lang="es-CO" sz="2100" b="1" kern="1200" dirty="0"/>
        </a:p>
      </dsp:txBody>
      <dsp:txXfrm>
        <a:off x="34666" y="3764155"/>
        <a:ext cx="3854138" cy="64081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6AC8E5-8CC1-46DD-BF3C-5E69295216CF}">
      <dsp:nvSpPr>
        <dsp:cNvPr id="0" name=""/>
        <dsp:cNvSpPr/>
      </dsp:nvSpPr>
      <dsp:spPr>
        <a:xfrm>
          <a:off x="1976294" y="0"/>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Conversión</a:t>
          </a:r>
          <a:endParaRPr lang="es-CO" sz="1800" b="1" kern="1200" dirty="0"/>
        </a:p>
      </dsp:txBody>
      <dsp:txXfrm>
        <a:off x="2013972" y="37678"/>
        <a:ext cx="2191430" cy="696482"/>
      </dsp:txXfrm>
    </dsp:sp>
    <dsp:sp modelId="{BE7858EA-DBBD-47AD-88CB-A6D0D1691AD2}">
      <dsp:nvSpPr>
        <dsp:cNvPr id="0" name=""/>
        <dsp:cNvSpPr/>
      </dsp:nvSpPr>
      <dsp:spPr>
        <a:xfrm>
          <a:off x="1979264" y="811756"/>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Respuesta a Decisiones</a:t>
          </a:r>
          <a:endParaRPr lang="es-CO" sz="1800" b="1" kern="1200" dirty="0"/>
        </a:p>
      </dsp:txBody>
      <dsp:txXfrm>
        <a:off x="2016942" y="849434"/>
        <a:ext cx="2191430" cy="696482"/>
      </dsp:txXfrm>
    </dsp:sp>
    <dsp:sp modelId="{9D1BF4C5-AF10-4ED4-8EE5-27602794DBD5}">
      <dsp:nvSpPr>
        <dsp:cNvPr id="0" name=""/>
        <dsp:cNvSpPr/>
      </dsp:nvSpPr>
      <dsp:spPr>
        <a:xfrm>
          <a:off x="1979264" y="1622186"/>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Satisfacción del Cliente</a:t>
          </a:r>
          <a:endParaRPr lang="es-CO" sz="1800" b="1" kern="1200" dirty="0"/>
        </a:p>
      </dsp:txBody>
      <dsp:txXfrm>
        <a:off x="2016942" y="1659864"/>
        <a:ext cx="2191430" cy="696482"/>
      </dsp:txXfrm>
    </dsp:sp>
    <dsp:sp modelId="{085DF9D0-597D-46A1-8CDD-F5CA98A2AABB}">
      <dsp:nvSpPr>
        <dsp:cNvPr id="0" name=""/>
        <dsp:cNvSpPr/>
      </dsp:nvSpPr>
      <dsp:spPr>
        <a:xfrm>
          <a:off x="1979264" y="2432616"/>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Retorno sobre la Inversión</a:t>
          </a:r>
          <a:endParaRPr lang="es-CO" sz="1800" b="1" kern="1200" dirty="0"/>
        </a:p>
      </dsp:txBody>
      <dsp:txXfrm>
        <a:off x="2016942" y="2470294"/>
        <a:ext cx="2191430" cy="696482"/>
      </dsp:txXfrm>
    </dsp:sp>
    <dsp:sp modelId="{C8822EC5-C5FE-4033-9E65-EFF460C1B965}">
      <dsp:nvSpPr>
        <dsp:cNvPr id="0" name=""/>
        <dsp:cNvSpPr/>
      </dsp:nvSpPr>
      <dsp:spPr>
        <a:xfrm>
          <a:off x="1979264" y="3243047"/>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Calidad de los Datos</a:t>
          </a:r>
          <a:endParaRPr lang="es-CO" sz="1800" b="1" kern="1200" dirty="0"/>
        </a:p>
      </dsp:txBody>
      <dsp:txXfrm>
        <a:off x="2016942" y="3280725"/>
        <a:ext cx="2191430" cy="696482"/>
      </dsp:txXfrm>
    </dsp:sp>
    <dsp:sp modelId="{D6469092-CFC1-43C6-B80F-34AC1FD9BB97}">
      <dsp:nvSpPr>
        <dsp:cNvPr id="0" name=""/>
        <dsp:cNvSpPr/>
      </dsp:nvSpPr>
      <dsp:spPr>
        <a:xfrm>
          <a:off x="2014920" y="4053477"/>
          <a:ext cx="2266786" cy="77183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i="0" kern="1200" dirty="0"/>
            <a:t>Adopción de Nuevas Estrategias</a:t>
          </a:r>
          <a:endParaRPr lang="es-CO" sz="1800" b="1" kern="1200" dirty="0"/>
        </a:p>
      </dsp:txBody>
      <dsp:txXfrm>
        <a:off x="2052598" y="4091155"/>
        <a:ext cx="2191430" cy="696482"/>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87421E-E51A-4AB4-BCBB-C6AE2F2B8B4B}">
      <dsp:nvSpPr>
        <dsp:cNvPr id="0" name=""/>
        <dsp:cNvSpPr/>
      </dsp:nvSpPr>
      <dsp:spPr>
        <a:xfrm>
          <a:off x="1505998" y="1081"/>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Incrementar los ingresos actuales</a:t>
          </a:r>
          <a:endParaRPr lang="es-CO" sz="1800" b="1" kern="1200" dirty="0"/>
        </a:p>
      </dsp:txBody>
      <dsp:txXfrm>
        <a:off x="1541269" y="36352"/>
        <a:ext cx="4753628" cy="651981"/>
      </dsp:txXfrm>
    </dsp:sp>
    <dsp:sp modelId="{8C50E111-9BC4-46D8-9537-92D389429F3B}">
      <dsp:nvSpPr>
        <dsp:cNvPr id="0" name=""/>
        <dsp:cNvSpPr/>
      </dsp:nvSpPr>
      <dsp:spPr>
        <a:xfrm>
          <a:off x="1505998" y="861554"/>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Aumentar la rentabilidad</a:t>
          </a:r>
          <a:endParaRPr lang="es-CO" sz="1800" b="1" kern="1200" dirty="0"/>
        </a:p>
      </dsp:txBody>
      <dsp:txXfrm>
        <a:off x="1541269" y="896825"/>
        <a:ext cx="4753628" cy="651981"/>
      </dsp:txXfrm>
    </dsp:sp>
    <dsp:sp modelId="{EE6F10CF-F07F-48F9-A64D-7C86288B0383}">
      <dsp:nvSpPr>
        <dsp:cNvPr id="0" name=""/>
        <dsp:cNvSpPr/>
      </dsp:nvSpPr>
      <dsp:spPr>
        <a:xfrm>
          <a:off x="1505998" y="1722028"/>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Generar nuevos ingresos a través de los datos</a:t>
          </a:r>
          <a:endParaRPr lang="es-CO" sz="1800" b="1" kern="1200" dirty="0"/>
        </a:p>
      </dsp:txBody>
      <dsp:txXfrm>
        <a:off x="1541269" y="1757299"/>
        <a:ext cx="4753628" cy="651981"/>
      </dsp:txXfrm>
    </dsp:sp>
    <dsp:sp modelId="{4D007A11-F805-4DB7-AF1E-7C943F9DEA4A}">
      <dsp:nvSpPr>
        <dsp:cNvPr id="0" name=""/>
        <dsp:cNvSpPr/>
      </dsp:nvSpPr>
      <dsp:spPr>
        <a:xfrm>
          <a:off x="1505998" y="2582501"/>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Identificar oportunidades de crecimiento</a:t>
          </a:r>
          <a:endParaRPr lang="es-CO" sz="1800" b="1" kern="1200" dirty="0"/>
        </a:p>
      </dsp:txBody>
      <dsp:txXfrm>
        <a:off x="1541269" y="2617772"/>
        <a:ext cx="4753628" cy="651981"/>
      </dsp:txXfrm>
    </dsp:sp>
    <dsp:sp modelId="{8C75BB9A-19F1-4A1C-BC03-60B0452E626F}">
      <dsp:nvSpPr>
        <dsp:cNvPr id="0" name=""/>
        <dsp:cNvSpPr/>
      </dsp:nvSpPr>
      <dsp:spPr>
        <a:xfrm>
          <a:off x="1505998" y="3442975"/>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Reducir costos y desperdicio</a:t>
          </a:r>
          <a:endParaRPr lang="es-CO" sz="1800" b="1" kern="1200" dirty="0"/>
        </a:p>
      </dsp:txBody>
      <dsp:txXfrm>
        <a:off x="1541269" y="3478246"/>
        <a:ext cx="4753628" cy="651981"/>
      </dsp:txXfrm>
    </dsp:sp>
    <dsp:sp modelId="{7CEEB7E8-400C-4081-97F0-B5C50F511A52}">
      <dsp:nvSpPr>
        <dsp:cNvPr id="0" name=""/>
        <dsp:cNvSpPr/>
      </dsp:nvSpPr>
      <dsp:spPr>
        <a:xfrm>
          <a:off x="1505998" y="4303448"/>
          <a:ext cx="4824170" cy="72252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1" kern="1200" dirty="0"/>
            <a:t>Mejorar la eficiencia operativa y de la cadena de suministro.</a:t>
          </a:r>
          <a:endParaRPr lang="es-CO" sz="1800" b="1" kern="1200" dirty="0"/>
        </a:p>
      </dsp:txBody>
      <dsp:txXfrm>
        <a:off x="1541269" y="4338719"/>
        <a:ext cx="4753628" cy="65198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FBC837-BD1E-402F-86DC-71A96D334866}">
      <dsp:nvSpPr>
        <dsp:cNvPr id="0" name=""/>
        <dsp:cNvSpPr/>
      </dsp:nvSpPr>
      <dsp:spPr>
        <a:xfrm rot="5400000">
          <a:off x="6095366" y="-2890489"/>
          <a:ext cx="805255" cy="6588762"/>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s-CO" sz="1400" kern="1200" dirty="0"/>
            <a:t>Establecer estándares de datos</a:t>
          </a:r>
        </a:p>
        <a:p>
          <a:pPr marL="114300" lvl="1" indent="-114300" algn="l" defTabSz="622300">
            <a:lnSpc>
              <a:spcPct val="90000"/>
            </a:lnSpc>
            <a:spcBef>
              <a:spcPct val="0"/>
            </a:spcBef>
            <a:spcAft>
              <a:spcPct val="15000"/>
            </a:spcAft>
            <a:buChar char="•"/>
          </a:pPr>
          <a:r>
            <a:rPr lang="es-CO" sz="1400" kern="1200" dirty="0"/>
            <a:t>Aplicar políticas de datos</a:t>
          </a:r>
        </a:p>
        <a:p>
          <a:pPr marL="114300" lvl="1" indent="-114300" algn="l" defTabSz="622300">
            <a:lnSpc>
              <a:spcPct val="90000"/>
            </a:lnSpc>
            <a:spcBef>
              <a:spcPct val="0"/>
            </a:spcBef>
            <a:spcAft>
              <a:spcPct val="15000"/>
            </a:spcAft>
            <a:buChar char="•"/>
          </a:pPr>
          <a:r>
            <a:rPr lang="es-CO" sz="1400" kern="1200" dirty="0"/>
            <a:t>Garantizar el cumplimiento normativo</a:t>
          </a:r>
        </a:p>
      </dsp:txBody>
      <dsp:txXfrm rot="-5400000">
        <a:off x="3203613" y="40573"/>
        <a:ext cx="6549453" cy="726637"/>
      </dsp:txXfrm>
    </dsp:sp>
    <dsp:sp modelId="{622B83FF-1259-446E-A686-6FE0EF022740}">
      <dsp:nvSpPr>
        <dsp:cNvPr id="0" name=""/>
        <dsp:cNvSpPr/>
      </dsp:nvSpPr>
      <dsp:spPr>
        <a:xfrm>
          <a:off x="503549" y="12614"/>
          <a:ext cx="2700062" cy="78255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Gobierno de Datos </a:t>
          </a:r>
          <a:endParaRPr lang="es-CO" sz="2000" kern="1200" dirty="0"/>
        </a:p>
      </dsp:txBody>
      <dsp:txXfrm>
        <a:off x="541750" y="50815"/>
        <a:ext cx="2623660" cy="706152"/>
      </dsp:txXfrm>
    </dsp:sp>
    <dsp:sp modelId="{401F4A7C-CFE8-4E7D-BC5C-5A0CF740EEBB}">
      <dsp:nvSpPr>
        <dsp:cNvPr id="0" name=""/>
        <dsp:cNvSpPr/>
      </dsp:nvSpPr>
      <dsp:spPr>
        <a:xfrm rot="5400000">
          <a:off x="6187039" y="-2056884"/>
          <a:ext cx="626043" cy="6587618"/>
        </a:xfrm>
        <a:prstGeom prst="round2SameRect">
          <a:avLst/>
        </a:prstGeom>
        <a:solidFill>
          <a:schemeClr val="accent5">
            <a:tint val="40000"/>
            <a:alpha val="90000"/>
            <a:hueOff val="-1478351"/>
            <a:satOff val="-2563"/>
            <a:lumOff val="-258"/>
            <a:alphaOff val="0"/>
          </a:schemeClr>
        </a:solidFill>
        <a:ln w="12700" cap="flat" cmpd="sng" algn="ctr">
          <a:solidFill>
            <a:schemeClr val="accent5">
              <a:tint val="40000"/>
              <a:alpha val="90000"/>
              <a:hueOff val="-1478351"/>
              <a:satOff val="-2563"/>
              <a:lumOff val="-25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s-ES" sz="1400" kern="1200" dirty="0"/>
            <a:t>Desarrollar modelos analíticos para diferentes propósitos de la organización</a:t>
          </a:r>
          <a:endParaRPr lang="es-CO" sz="1400" kern="1200" dirty="0"/>
        </a:p>
        <a:p>
          <a:pPr marL="114300" lvl="1" indent="-114300" algn="l" defTabSz="622300">
            <a:lnSpc>
              <a:spcPct val="90000"/>
            </a:lnSpc>
            <a:spcBef>
              <a:spcPct val="0"/>
            </a:spcBef>
            <a:spcAft>
              <a:spcPct val="15000"/>
            </a:spcAft>
            <a:buChar char="•"/>
          </a:pPr>
          <a:r>
            <a:rPr lang="es-ES" sz="1400" kern="1200" dirty="0"/>
            <a:t>Implementar modelos analíticos para diferentes propósitos de la organización</a:t>
          </a:r>
          <a:endParaRPr lang="es-CO" sz="1400" kern="1200" dirty="0"/>
        </a:p>
      </dsp:txBody>
      <dsp:txXfrm rot="-5400000">
        <a:off x="3206252" y="954464"/>
        <a:ext cx="6557057" cy="564921"/>
      </dsp:txXfrm>
    </dsp:sp>
    <dsp:sp modelId="{BB86697E-C776-4441-99D7-FA07A23AAC8F}">
      <dsp:nvSpPr>
        <dsp:cNvPr id="0" name=""/>
        <dsp:cNvSpPr/>
      </dsp:nvSpPr>
      <dsp:spPr>
        <a:xfrm>
          <a:off x="503549" y="845647"/>
          <a:ext cx="2702701" cy="782554"/>
        </a:xfrm>
        <a:prstGeom prst="roundRect">
          <a:avLst/>
        </a:prstGeom>
        <a:solidFill>
          <a:schemeClr val="accent5">
            <a:hueOff val="-1470669"/>
            <a:satOff val="-2046"/>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Analítica de Datos</a:t>
          </a:r>
          <a:endParaRPr lang="es-CO" sz="2000" kern="1200" dirty="0"/>
        </a:p>
      </dsp:txBody>
      <dsp:txXfrm>
        <a:off x="541750" y="883848"/>
        <a:ext cx="2626299" cy="706152"/>
      </dsp:txXfrm>
    </dsp:sp>
    <dsp:sp modelId="{AA8DDE10-CC54-4322-AAD4-FA905D4753AE}">
      <dsp:nvSpPr>
        <dsp:cNvPr id="0" name=""/>
        <dsp:cNvSpPr/>
      </dsp:nvSpPr>
      <dsp:spPr>
        <a:xfrm rot="5400000">
          <a:off x="6190831" y="-1238994"/>
          <a:ext cx="626043" cy="6595203"/>
        </a:xfrm>
        <a:prstGeom prst="round2SameRect">
          <a:avLst/>
        </a:prstGeom>
        <a:solidFill>
          <a:schemeClr val="accent5">
            <a:tint val="40000"/>
            <a:alpha val="90000"/>
            <a:hueOff val="-2956702"/>
            <a:satOff val="-5126"/>
            <a:lumOff val="-516"/>
            <a:alphaOff val="0"/>
          </a:schemeClr>
        </a:solidFill>
        <a:ln w="12700" cap="flat" cmpd="sng" algn="ctr">
          <a:solidFill>
            <a:schemeClr val="accent5">
              <a:tint val="40000"/>
              <a:alpha val="90000"/>
              <a:hueOff val="-2956702"/>
              <a:satOff val="-5126"/>
              <a:lumOff val="-51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Promover la democratización de datos</a:t>
          </a:r>
          <a:endParaRPr lang="es-CO" sz="1600" kern="1200" dirty="0"/>
        </a:p>
        <a:p>
          <a:pPr marL="171450" lvl="1" indent="-171450" algn="l" defTabSz="711200">
            <a:lnSpc>
              <a:spcPct val="90000"/>
            </a:lnSpc>
            <a:spcBef>
              <a:spcPct val="0"/>
            </a:spcBef>
            <a:spcAft>
              <a:spcPct val="15000"/>
            </a:spcAft>
            <a:buChar char="•"/>
          </a:pPr>
          <a:r>
            <a:rPr lang="es-ES" sz="1600" kern="1200"/>
            <a:t>Facilitar el intercambio de datos</a:t>
          </a:r>
          <a:endParaRPr lang="es-CO" sz="1600" kern="1200" dirty="0"/>
        </a:p>
      </dsp:txBody>
      <dsp:txXfrm rot="-5400000">
        <a:off x="3206252" y="1776146"/>
        <a:ext cx="6564642" cy="564921"/>
      </dsp:txXfrm>
    </dsp:sp>
    <dsp:sp modelId="{2F453E4F-1E2F-49A9-98E4-11F7BEF28CD2}">
      <dsp:nvSpPr>
        <dsp:cNvPr id="0" name=""/>
        <dsp:cNvSpPr/>
      </dsp:nvSpPr>
      <dsp:spPr>
        <a:xfrm>
          <a:off x="503549" y="1667329"/>
          <a:ext cx="2702701" cy="782554"/>
        </a:xfrm>
        <a:prstGeom prst="roundRect">
          <a:avLst/>
        </a:prstGeom>
        <a:solidFill>
          <a:schemeClr val="accent5">
            <a:hueOff val="-2941338"/>
            <a:satOff val="-4091"/>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Marketplace de Datos</a:t>
          </a:r>
          <a:endParaRPr lang="es-CO" sz="2000" kern="1200" dirty="0"/>
        </a:p>
      </dsp:txBody>
      <dsp:txXfrm>
        <a:off x="541750" y="1705530"/>
        <a:ext cx="2626299" cy="706152"/>
      </dsp:txXfrm>
    </dsp:sp>
    <dsp:sp modelId="{45E4FD4D-7305-4AEF-94FB-4728702DB6C1}">
      <dsp:nvSpPr>
        <dsp:cNvPr id="0" name=""/>
        <dsp:cNvSpPr/>
      </dsp:nvSpPr>
      <dsp:spPr>
        <a:xfrm rot="5400000">
          <a:off x="6119318" y="-417311"/>
          <a:ext cx="769069" cy="6595203"/>
        </a:xfrm>
        <a:prstGeom prst="round2SameRect">
          <a:avLst/>
        </a:prstGeom>
        <a:solidFill>
          <a:schemeClr val="accent5">
            <a:tint val="40000"/>
            <a:alpha val="90000"/>
            <a:hueOff val="-4435053"/>
            <a:satOff val="-7690"/>
            <a:lumOff val="-773"/>
            <a:alphaOff val="0"/>
          </a:schemeClr>
        </a:solidFill>
        <a:ln w="12700" cap="flat" cmpd="sng" algn="ctr">
          <a:solidFill>
            <a:schemeClr val="accent5">
              <a:tint val="40000"/>
              <a:alpha val="90000"/>
              <a:hueOff val="-4435053"/>
              <a:satOff val="-7690"/>
              <a:lumOff val="-77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s-ES" sz="1400" kern="1200" dirty="0"/>
            <a:t>Optimizar la redundancia de datos</a:t>
          </a:r>
          <a:endParaRPr lang="es-CO" sz="1400" kern="1200" dirty="0"/>
        </a:p>
        <a:p>
          <a:pPr marL="114300" lvl="1" indent="-114300" algn="l" defTabSz="622300">
            <a:lnSpc>
              <a:spcPct val="90000"/>
            </a:lnSpc>
            <a:spcBef>
              <a:spcPct val="0"/>
            </a:spcBef>
            <a:spcAft>
              <a:spcPct val="15000"/>
            </a:spcAft>
            <a:buChar char="•"/>
          </a:pPr>
          <a:r>
            <a:rPr lang="es-ES" sz="1400" kern="1200" dirty="0"/>
            <a:t>Mejorar los procesos de gestión de datos</a:t>
          </a:r>
          <a:endParaRPr lang="es-CO" sz="1400" kern="1200" dirty="0"/>
        </a:p>
        <a:p>
          <a:pPr marL="114300" lvl="1" indent="-114300" algn="l" defTabSz="622300">
            <a:lnSpc>
              <a:spcPct val="90000"/>
            </a:lnSpc>
            <a:spcBef>
              <a:spcPct val="0"/>
            </a:spcBef>
            <a:spcAft>
              <a:spcPct val="15000"/>
            </a:spcAft>
            <a:buChar char="•"/>
          </a:pPr>
          <a:r>
            <a:rPr lang="es-ES" sz="1400" kern="1200" dirty="0"/>
            <a:t>Gestionar el riesgo de los datos</a:t>
          </a:r>
          <a:endParaRPr lang="es-CO" sz="1400" kern="1200" dirty="0"/>
        </a:p>
      </dsp:txBody>
      <dsp:txXfrm rot="-5400000">
        <a:off x="3206252" y="2533298"/>
        <a:ext cx="6557660" cy="693983"/>
      </dsp:txXfrm>
    </dsp:sp>
    <dsp:sp modelId="{4EFA22ED-6F8A-4B18-883C-396650744E1B}">
      <dsp:nvSpPr>
        <dsp:cNvPr id="0" name=""/>
        <dsp:cNvSpPr/>
      </dsp:nvSpPr>
      <dsp:spPr>
        <a:xfrm>
          <a:off x="503549" y="2489012"/>
          <a:ext cx="2702701" cy="782554"/>
        </a:xfrm>
        <a:prstGeom prst="roundRect">
          <a:avLst/>
        </a:prstGeom>
        <a:solidFill>
          <a:schemeClr val="accent5">
            <a:hueOff val="-4412007"/>
            <a:satOff val="-6137"/>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Gestión de Datos</a:t>
          </a:r>
          <a:endParaRPr lang="es-CO" sz="2000" kern="1200" dirty="0"/>
        </a:p>
      </dsp:txBody>
      <dsp:txXfrm>
        <a:off x="541750" y="2527213"/>
        <a:ext cx="2626299" cy="706152"/>
      </dsp:txXfrm>
    </dsp:sp>
    <dsp:sp modelId="{474A2033-6E9E-46E6-BCBE-DFA4796DE07D}">
      <dsp:nvSpPr>
        <dsp:cNvPr id="0" name=""/>
        <dsp:cNvSpPr/>
      </dsp:nvSpPr>
      <dsp:spPr>
        <a:xfrm rot="5400000">
          <a:off x="6190831" y="404370"/>
          <a:ext cx="626043" cy="6595203"/>
        </a:xfrm>
        <a:prstGeom prst="round2SameRect">
          <a:avLst/>
        </a:prstGeom>
        <a:solidFill>
          <a:schemeClr val="accent5">
            <a:tint val="40000"/>
            <a:alpha val="90000"/>
            <a:hueOff val="-5913404"/>
            <a:satOff val="-10253"/>
            <a:lumOff val="-1031"/>
            <a:alphaOff val="0"/>
          </a:schemeClr>
        </a:solidFill>
        <a:ln w="12700" cap="flat" cmpd="sng" algn="ctr">
          <a:solidFill>
            <a:schemeClr val="accent5">
              <a:tint val="40000"/>
              <a:alpha val="90000"/>
              <a:hueOff val="-5913404"/>
              <a:satOff val="-10253"/>
              <a:lumOff val="-103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Crear un catálogo de datos</a:t>
          </a:r>
          <a:endParaRPr lang="es-CO" sz="1600" kern="1200" dirty="0"/>
        </a:p>
        <a:p>
          <a:pPr marL="171450" lvl="1" indent="-171450" algn="l" defTabSz="711200">
            <a:lnSpc>
              <a:spcPct val="90000"/>
            </a:lnSpc>
            <a:spcBef>
              <a:spcPct val="0"/>
            </a:spcBef>
            <a:spcAft>
              <a:spcPct val="15000"/>
            </a:spcAft>
            <a:buChar char="•"/>
          </a:pPr>
          <a:r>
            <a:rPr lang="es-ES" sz="1600" kern="1200" dirty="0"/>
            <a:t>Gestionar el ciclo de vida de los datos</a:t>
          </a:r>
          <a:endParaRPr lang="es-CO" sz="1600" kern="1200" dirty="0"/>
        </a:p>
      </dsp:txBody>
      <dsp:txXfrm rot="-5400000">
        <a:off x="3206252" y="3419511"/>
        <a:ext cx="6564642" cy="564921"/>
      </dsp:txXfrm>
    </dsp:sp>
    <dsp:sp modelId="{E7B04101-BB96-4C0B-B705-AEAE159C4EE9}">
      <dsp:nvSpPr>
        <dsp:cNvPr id="0" name=""/>
        <dsp:cNvSpPr/>
      </dsp:nvSpPr>
      <dsp:spPr>
        <a:xfrm>
          <a:off x="503549" y="3310694"/>
          <a:ext cx="2702701" cy="782554"/>
        </a:xfrm>
        <a:prstGeom prst="roundRect">
          <a:avLst/>
        </a:prstGeom>
        <a:solidFill>
          <a:schemeClr val="accent5">
            <a:hueOff val="-5882676"/>
            <a:satOff val="-8182"/>
            <a:lumOff val="-31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Metadatos</a:t>
          </a:r>
          <a:endParaRPr lang="es-CO" sz="2000" kern="1200" dirty="0"/>
        </a:p>
      </dsp:txBody>
      <dsp:txXfrm>
        <a:off x="541750" y="3348895"/>
        <a:ext cx="2626299" cy="706152"/>
      </dsp:txXfrm>
    </dsp:sp>
    <dsp:sp modelId="{7F5BA4EE-A128-465E-AC95-3E24C3D7F328}">
      <dsp:nvSpPr>
        <dsp:cNvPr id="0" name=""/>
        <dsp:cNvSpPr/>
      </dsp:nvSpPr>
      <dsp:spPr>
        <a:xfrm rot="5400000">
          <a:off x="6068698" y="1228006"/>
          <a:ext cx="805255" cy="6613997"/>
        </a:xfrm>
        <a:prstGeom prst="round2SameRect">
          <a:avLst/>
        </a:prstGeom>
        <a:solidFill>
          <a:schemeClr val="accent5">
            <a:tint val="40000"/>
            <a:alpha val="90000"/>
            <a:hueOff val="-7391755"/>
            <a:satOff val="-12816"/>
            <a:lumOff val="-1289"/>
            <a:alphaOff val="0"/>
          </a:schemeClr>
        </a:solidFill>
        <a:ln w="12700" cap="flat" cmpd="sng" algn="ctr">
          <a:solidFill>
            <a:schemeClr val="accent5">
              <a:tint val="40000"/>
              <a:alpha val="90000"/>
              <a:hueOff val="-7391755"/>
              <a:satOff val="-12816"/>
              <a:lumOff val="-128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t>Definir, supervisar y mejorar los controles de calidad de los datos.</a:t>
          </a:r>
          <a:endParaRPr lang="es-CO" sz="1600" kern="1200" dirty="0"/>
        </a:p>
        <a:p>
          <a:pPr marL="171450" lvl="1" indent="-171450" algn="l" defTabSz="711200">
            <a:lnSpc>
              <a:spcPct val="90000"/>
            </a:lnSpc>
            <a:spcBef>
              <a:spcPct val="0"/>
            </a:spcBef>
            <a:spcAft>
              <a:spcPct val="15000"/>
            </a:spcAft>
            <a:buChar char="•"/>
          </a:pPr>
          <a:r>
            <a:rPr lang="es-ES" sz="1600" kern="1200" dirty="0"/>
            <a:t>Implementar reglas de calidad de datos</a:t>
          </a:r>
          <a:endParaRPr lang="es-CO" sz="1600" kern="1200" dirty="0"/>
        </a:p>
      </dsp:txBody>
      <dsp:txXfrm rot="-5400000">
        <a:off x="3164328" y="4171686"/>
        <a:ext cx="6574688" cy="726637"/>
      </dsp:txXfrm>
    </dsp:sp>
    <dsp:sp modelId="{2C3C2937-EA38-4711-B3AA-F0F02C84C7DE}">
      <dsp:nvSpPr>
        <dsp:cNvPr id="0" name=""/>
        <dsp:cNvSpPr/>
      </dsp:nvSpPr>
      <dsp:spPr>
        <a:xfrm>
          <a:off x="503549" y="4143727"/>
          <a:ext cx="2660777" cy="782554"/>
        </a:xfrm>
        <a:prstGeom prst="round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ES" sz="2000" kern="1200" dirty="0"/>
            <a:t>Calidad</a:t>
          </a:r>
          <a:endParaRPr lang="es-CO" sz="1600" kern="1200" dirty="0"/>
        </a:p>
      </dsp:txBody>
      <dsp:txXfrm>
        <a:off x="541750" y="4181928"/>
        <a:ext cx="2584375" cy="70615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942FD2-65C6-4AD5-B80E-DC8F7179F8B9}">
      <dsp:nvSpPr>
        <dsp:cNvPr id="0" name=""/>
        <dsp:cNvSpPr/>
      </dsp:nvSpPr>
      <dsp:spPr>
        <a:xfrm>
          <a:off x="0" y="307584"/>
          <a:ext cx="3672320" cy="1468928"/>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s-ES" sz="3200" kern="1200" dirty="0"/>
            <a:t>Gobierno de Datos </a:t>
          </a:r>
          <a:endParaRPr lang="es-CO" sz="3200" kern="1200" dirty="0"/>
        </a:p>
      </dsp:txBody>
      <dsp:txXfrm>
        <a:off x="0" y="307584"/>
        <a:ext cx="3672320" cy="1468928"/>
      </dsp:txXfrm>
    </dsp:sp>
    <dsp:sp modelId="{74E24548-8FDE-410B-B638-AFB7168D1F49}">
      <dsp:nvSpPr>
        <dsp:cNvPr id="0" name=""/>
        <dsp:cNvSpPr/>
      </dsp:nvSpPr>
      <dsp:spPr>
        <a:xfrm>
          <a:off x="0" y="1776512"/>
          <a:ext cx="3672320" cy="285480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s-CO" sz="2000" kern="1200" dirty="0"/>
            <a:t>Establecer estándares de datos</a:t>
          </a:r>
        </a:p>
        <a:p>
          <a:pPr marL="228600" lvl="1" indent="-228600" algn="l" defTabSz="889000">
            <a:lnSpc>
              <a:spcPct val="90000"/>
            </a:lnSpc>
            <a:spcBef>
              <a:spcPct val="0"/>
            </a:spcBef>
            <a:spcAft>
              <a:spcPct val="15000"/>
            </a:spcAft>
            <a:buChar char="•"/>
          </a:pPr>
          <a:r>
            <a:rPr lang="es-CO" sz="2000" kern="1200" dirty="0"/>
            <a:t>Aplicar políticas de datos</a:t>
          </a:r>
        </a:p>
        <a:p>
          <a:pPr marL="228600" lvl="1" indent="-228600" algn="l" defTabSz="889000">
            <a:lnSpc>
              <a:spcPct val="90000"/>
            </a:lnSpc>
            <a:spcBef>
              <a:spcPct val="0"/>
            </a:spcBef>
            <a:spcAft>
              <a:spcPct val="15000"/>
            </a:spcAft>
            <a:buChar char="•"/>
          </a:pPr>
          <a:r>
            <a:rPr lang="es-CO" sz="2000" kern="1200" dirty="0"/>
            <a:t>Garantizar el cumplimiento normativo</a:t>
          </a:r>
        </a:p>
      </dsp:txBody>
      <dsp:txXfrm>
        <a:off x="0" y="1776512"/>
        <a:ext cx="3672320" cy="28548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892F96-8711-4BF0-BBD5-A45BAC17CE1D}">
      <dsp:nvSpPr>
        <dsp:cNvPr id="0" name=""/>
        <dsp:cNvSpPr/>
      </dsp:nvSpPr>
      <dsp:spPr>
        <a:xfrm>
          <a:off x="0" y="221931"/>
          <a:ext cx="4100583" cy="1640233"/>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s-ES" sz="2800" kern="1200" dirty="0"/>
            <a:t>Calidad</a:t>
          </a:r>
          <a:endParaRPr lang="es-CO" sz="2000" kern="1200" dirty="0"/>
        </a:p>
      </dsp:txBody>
      <dsp:txXfrm>
        <a:off x="0" y="221931"/>
        <a:ext cx="4100583" cy="1640233"/>
      </dsp:txXfrm>
    </dsp:sp>
    <dsp:sp modelId="{594543C6-DE5E-4BE6-8217-04F6A25C5483}">
      <dsp:nvSpPr>
        <dsp:cNvPr id="0" name=""/>
        <dsp:cNvSpPr/>
      </dsp:nvSpPr>
      <dsp:spPr>
        <a:xfrm>
          <a:off x="0" y="1862165"/>
          <a:ext cx="4100583" cy="285480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s-ES" sz="2000" kern="1200" dirty="0"/>
            <a:t>Definir, supervisar y mejorar los controles de calidad de los datos.</a:t>
          </a:r>
          <a:endParaRPr lang="es-CO" sz="2000" kern="1200" dirty="0"/>
        </a:p>
        <a:p>
          <a:pPr marL="228600" lvl="1" indent="-228600" algn="l" defTabSz="889000">
            <a:lnSpc>
              <a:spcPct val="90000"/>
            </a:lnSpc>
            <a:spcBef>
              <a:spcPct val="0"/>
            </a:spcBef>
            <a:spcAft>
              <a:spcPct val="15000"/>
            </a:spcAft>
            <a:buChar char="•"/>
          </a:pPr>
          <a:r>
            <a:rPr lang="es-ES" sz="2000" kern="1200" dirty="0"/>
            <a:t>Implementar reglas de calidad para los datos</a:t>
          </a:r>
          <a:endParaRPr lang="es-CO" sz="2000" kern="1200" dirty="0"/>
        </a:p>
      </dsp:txBody>
      <dsp:txXfrm>
        <a:off x="0" y="1862165"/>
        <a:ext cx="4100583" cy="28548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892F96-8711-4BF0-BBD5-A45BAC17CE1D}">
      <dsp:nvSpPr>
        <dsp:cNvPr id="0" name=""/>
        <dsp:cNvSpPr/>
      </dsp:nvSpPr>
      <dsp:spPr>
        <a:xfrm>
          <a:off x="0" y="221931"/>
          <a:ext cx="4100583" cy="1640233"/>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s-ES" sz="2000" kern="1200" dirty="0"/>
            <a:t>Proceso de Linaje de Datos</a:t>
          </a:r>
          <a:endParaRPr lang="es-CO" sz="2000" kern="1200" dirty="0"/>
        </a:p>
      </dsp:txBody>
      <dsp:txXfrm>
        <a:off x="0" y="221931"/>
        <a:ext cx="4100583" cy="1640233"/>
      </dsp:txXfrm>
    </dsp:sp>
    <dsp:sp modelId="{594543C6-DE5E-4BE6-8217-04F6A25C5483}">
      <dsp:nvSpPr>
        <dsp:cNvPr id="0" name=""/>
        <dsp:cNvSpPr/>
      </dsp:nvSpPr>
      <dsp:spPr>
        <a:xfrm>
          <a:off x="0" y="1862165"/>
          <a:ext cx="4100583" cy="285480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s-ES" sz="2000" kern="1200" dirty="0"/>
            <a:t>Realizar el seguimiento del recorrido de lo datos desde su fuente hasta su destino.</a:t>
          </a:r>
          <a:endParaRPr lang="es-CO" sz="2000" kern="1200" dirty="0"/>
        </a:p>
      </dsp:txBody>
      <dsp:txXfrm>
        <a:off x="0" y="1862165"/>
        <a:ext cx="4100583" cy="28548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2E058D-F61A-494B-8972-184A86EAFA89}">
      <dsp:nvSpPr>
        <dsp:cNvPr id="0" name=""/>
        <dsp:cNvSpPr/>
      </dsp:nvSpPr>
      <dsp:spPr>
        <a:xfrm>
          <a:off x="115371" y="2207"/>
          <a:ext cx="2642517" cy="158551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Definición</a:t>
          </a:r>
          <a:endParaRPr lang="es-CO" sz="2800" kern="1200" dirty="0"/>
        </a:p>
      </dsp:txBody>
      <dsp:txXfrm>
        <a:off x="115371" y="2207"/>
        <a:ext cx="2642517" cy="1585510"/>
      </dsp:txXfrm>
    </dsp:sp>
    <dsp:sp modelId="{A6B4B468-C959-424F-ACB2-2AE60F632622}">
      <dsp:nvSpPr>
        <dsp:cNvPr id="0" name=""/>
        <dsp:cNvSpPr/>
      </dsp:nvSpPr>
      <dsp:spPr>
        <a:xfrm>
          <a:off x="3066376" y="2207"/>
          <a:ext cx="2642517" cy="1585510"/>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Meta</a:t>
          </a:r>
        </a:p>
      </dsp:txBody>
      <dsp:txXfrm>
        <a:off x="3066376" y="2207"/>
        <a:ext cx="2642517" cy="1585510"/>
      </dsp:txXfrm>
    </dsp:sp>
    <dsp:sp modelId="{67B2AFEA-3067-482A-8245-F7A9960CC834}">
      <dsp:nvSpPr>
        <dsp:cNvPr id="0" name=""/>
        <dsp:cNvSpPr/>
      </dsp:nvSpPr>
      <dsp:spPr>
        <a:xfrm>
          <a:off x="5928910" y="2207"/>
          <a:ext cx="2642517" cy="1585510"/>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Niveles de referencia</a:t>
          </a:r>
          <a:r>
            <a:rPr lang="es-ES_tradnl" sz="2800" kern="1200" dirty="0"/>
            <a:t>   </a:t>
          </a:r>
        </a:p>
      </dsp:txBody>
      <dsp:txXfrm>
        <a:off x="5928910" y="2207"/>
        <a:ext cx="2642517" cy="1585510"/>
      </dsp:txXfrm>
    </dsp:sp>
    <dsp:sp modelId="{EA54E00E-CCB6-4543-8AAC-A45B577B34A1}">
      <dsp:nvSpPr>
        <dsp:cNvPr id="0" name=""/>
        <dsp:cNvSpPr/>
      </dsp:nvSpPr>
      <dsp:spPr>
        <a:xfrm>
          <a:off x="115371" y="1851970"/>
          <a:ext cx="2642517" cy="1585510"/>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Responsabilidad</a:t>
          </a:r>
        </a:p>
      </dsp:txBody>
      <dsp:txXfrm>
        <a:off x="115371" y="1851970"/>
        <a:ext cx="2642517" cy="1585510"/>
      </dsp:txXfrm>
    </dsp:sp>
    <dsp:sp modelId="{E56CC74E-8674-4530-A67F-F8BAC2D4827C}">
      <dsp:nvSpPr>
        <dsp:cNvPr id="0" name=""/>
        <dsp:cNvSpPr/>
      </dsp:nvSpPr>
      <dsp:spPr>
        <a:xfrm>
          <a:off x="3022141" y="1851970"/>
          <a:ext cx="2642517" cy="1585510"/>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a:t>Datos</a:t>
          </a:r>
          <a:endParaRPr lang="es-ES" sz="2800" kern="1200" dirty="0"/>
        </a:p>
      </dsp:txBody>
      <dsp:txXfrm>
        <a:off x="3022141" y="1851970"/>
        <a:ext cx="2642517" cy="1585510"/>
      </dsp:txXfrm>
    </dsp:sp>
    <dsp:sp modelId="{D4174349-CA81-4224-A05F-A224F764E588}">
      <dsp:nvSpPr>
        <dsp:cNvPr id="0" name=""/>
        <dsp:cNvSpPr/>
      </dsp:nvSpPr>
      <dsp:spPr>
        <a:xfrm>
          <a:off x="5928910" y="1851970"/>
          <a:ext cx="2642517" cy="158551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Periodicidad</a:t>
          </a:r>
          <a:r>
            <a:rPr lang="es-ES_tradnl" sz="2800" kern="1200" dirty="0"/>
            <a:t>   </a:t>
          </a:r>
          <a:endParaRPr lang="es-CO" sz="2800" kern="1200" dirty="0"/>
        </a:p>
      </dsp:txBody>
      <dsp:txXfrm>
        <a:off x="5928910" y="1851970"/>
        <a:ext cx="2642517" cy="1585510"/>
      </dsp:txXfrm>
    </dsp:sp>
    <dsp:sp modelId="{9FD00293-4488-463D-AED1-8E36C51DC382}">
      <dsp:nvSpPr>
        <dsp:cNvPr id="0" name=""/>
        <dsp:cNvSpPr/>
      </dsp:nvSpPr>
      <dsp:spPr>
        <a:xfrm>
          <a:off x="3022141" y="3701732"/>
          <a:ext cx="2642517" cy="1585510"/>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s-ES" sz="2800" kern="1200" dirty="0"/>
            <a:t>Representación gráfica</a:t>
          </a:r>
          <a:endParaRPr lang="es-ES_tradnl" sz="2800" kern="1200" dirty="0"/>
        </a:p>
      </dsp:txBody>
      <dsp:txXfrm>
        <a:off x="3022141" y="3701732"/>
        <a:ext cx="2642517" cy="15855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99023B-2AED-4B17-A701-B8B366A6E769}">
      <dsp:nvSpPr>
        <dsp:cNvPr id="0" name=""/>
        <dsp:cNvSpPr/>
      </dsp:nvSpPr>
      <dsp:spPr>
        <a:xfrm>
          <a:off x="1464604" y="75"/>
          <a:ext cx="3124910" cy="1874946"/>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chemeClr val="tx1"/>
              </a:solidFill>
            </a:rPr>
            <a:t>Foco: control estricto sobre la gestión de datos. </a:t>
          </a:r>
          <a:endParaRPr lang="es-CO" sz="1800" kern="1200" dirty="0">
            <a:solidFill>
              <a:schemeClr val="tx1"/>
            </a:solidFill>
          </a:endParaRPr>
        </a:p>
      </dsp:txBody>
      <dsp:txXfrm>
        <a:off x="1464604" y="75"/>
        <a:ext cx="3124910" cy="1874946"/>
      </dsp:txXfrm>
    </dsp:sp>
    <dsp:sp modelId="{C0C3F530-44C2-436F-85D5-F70429EA3F97}">
      <dsp:nvSpPr>
        <dsp:cNvPr id="0" name=""/>
        <dsp:cNvSpPr/>
      </dsp:nvSpPr>
      <dsp:spPr>
        <a:xfrm>
          <a:off x="4902005" y="75"/>
          <a:ext cx="3124910" cy="1874946"/>
        </a:xfrm>
        <a:prstGeom prst="rect">
          <a:avLst/>
        </a:prstGeom>
        <a:solidFill>
          <a:schemeClr val="accent3">
            <a:hueOff val="1355300"/>
            <a:satOff val="50000"/>
            <a:lumOff val="-7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Fuente unificada de información para cada categoría de datos principal con información de varias fuentes, se limpia y se almacena en un repositorio central. </a:t>
          </a:r>
          <a:endParaRPr lang="es-CO" sz="1800" kern="1200" dirty="0"/>
        </a:p>
      </dsp:txBody>
      <dsp:txXfrm>
        <a:off x="4902005" y="75"/>
        <a:ext cx="3124910" cy="1874946"/>
      </dsp:txXfrm>
    </dsp:sp>
    <dsp:sp modelId="{21863364-72E3-47AC-9237-8FBFB105AD84}">
      <dsp:nvSpPr>
        <dsp:cNvPr id="0" name=""/>
        <dsp:cNvSpPr/>
      </dsp:nvSpPr>
      <dsp:spPr>
        <a:xfrm>
          <a:off x="8339407" y="75"/>
          <a:ext cx="3124910" cy="1874946"/>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Más adecuado para industrias que requieren consistencia, seguridad y control de alto nivel</a:t>
          </a:r>
          <a:endParaRPr lang="es-CO" sz="1800" kern="1200" dirty="0"/>
        </a:p>
      </dsp:txBody>
      <dsp:txXfrm>
        <a:off x="8339407" y="75"/>
        <a:ext cx="3124910" cy="18749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21B169-9716-484D-A12A-6CAF6735996F}">
      <dsp:nvSpPr>
        <dsp:cNvPr id="0" name=""/>
        <dsp:cNvSpPr/>
      </dsp:nvSpPr>
      <dsp:spPr>
        <a:xfrm>
          <a:off x="891702" y="1043"/>
          <a:ext cx="3197223" cy="1918334"/>
        </a:xfrm>
        <a:prstGeom prst="rect">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Se realizan transformaciones de datos controladas, para  rastrear con precisión hasta una única fuente de información. </a:t>
          </a:r>
          <a:endParaRPr lang="es-CO" sz="1800" kern="1200" dirty="0"/>
        </a:p>
      </dsp:txBody>
      <dsp:txXfrm>
        <a:off x="891702" y="1043"/>
        <a:ext cx="3197223" cy="1918334"/>
      </dsp:txXfrm>
    </dsp:sp>
    <dsp:sp modelId="{7796C6E8-FE9F-432D-9906-F8836FD1EC84}">
      <dsp:nvSpPr>
        <dsp:cNvPr id="0" name=""/>
        <dsp:cNvSpPr/>
      </dsp:nvSpPr>
      <dsp:spPr>
        <a:xfrm>
          <a:off x="4408648" y="1043"/>
          <a:ext cx="3197223" cy="1918334"/>
        </a:xfrm>
        <a:prstGeom prst="rect">
          <a:avLst/>
        </a:prstGeom>
        <a:solidFill>
          <a:schemeClr val="accent1">
            <a:shade val="50000"/>
            <a:hueOff val="222839"/>
            <a:satOff val="5970"/>
            <a:lumOff val="263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Cada unidad o área es libre de modificar los datos para satisfacer sus necesidades específicas, al tiempo que se preserva la coherencia y la integridad generales de los datos.</a:t>
          </a:r>
          <a:endParaRPr lang="es-CO" sz="1800" kern="1200" dirty="0"/>
        </a:p>
      </dsp:txBody>
      <dsp:txXfrm>
        <a:off x="4408648" y="1043"/>
        <a:ext cx="3197223" cy="1918334"/>
      </dsp:txXfrm>
    </dsp:sp>
    <dsp:sp modelId="{5836226B-A391-425B-8E6B-A730B0141345}">
      <dsp:nvSpPr>
        <dsp:cNvPr id="0" name=""/>
        <dsp:cNvSpPr/>
      </dsp:nvSpPr>
      <dsp:spPr>
        <a:xfrm>
          <a:off x="7925594" y="1043"/>
          <a:ext cx="3197223" cy="1918334"/>
        </a:xfrm>
        <a:prstGeom prst="rect">
          <a:avLst/>
        </a:prstGeom>
        <a:solidFill>
          <a:schemeClr val="accent1">
            <a:shade val="50000"/>
            <a:hueOff val="222839"/>
            <a:satOff val="5970"/>
            <a:lumOff val="263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Aplica para las grandes empresas con diversas líneas de negocio.</a:t>
          </a:r>
          <a:endParaRPr lang="es-CO" sz="1800" kern="1200" dirty="0"/>
        </a:p>
      </dsp:txBody>
      <dsp:txXfrm>
        <a:off x="7925594" y="1043"/>
        <a:ext cx="3197223" cy="19183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98FD18-24A8-4AFE-A1A8-BFA8C149EA82}">
      <dsp:nvSpPr>
        <dsp:cNvPr id="0" name=""/>
        <dsp:cNvSpPr/>
      </dsp:nvSpPr>
      <dsp:spPr>
        <a:xfrm>
          <a:off x="1846457" y="99"/>
          <a:ext cx="2764175" cy="165850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CO" sz="1800" kern="1200" dirty="0"/>
            <a:t>Las empresas mantienen una única fuente de información para los </a:t>
          </a:r>
          <a:r>
            <a:rPr lang="es-CO" sz="1800" kern="1200" dirty="0" err="1"/>
            <a:t>KPIs</a:t>
          </a:r>
          <a:r>
            <a:rPr lang="es-CO" sz="1800" kern="1200" dirty="0"/>
            <a:t> empresariales generales </a:t>
          </a:r>
        </a:p>
      </dsp:txBody>
      <dsp:txXfrm>
        <a:off x="1846457" y="99"/>
        <a:ext cx="2764175" cy="1658505"/>
      </dsp:txXfrm>
    </dsp:sp>
    <dsp:sp modelId="{39FF8017-6744-496C-A06D-2C483FD89430}">
      <dsp:nvSpPr>
        <dsp:cNvPr id="0" name=""/>
        <dsp:cNvSpPr/>
      </dsp:nvSpPr>
      <dsp:spPr>
        <a:xfrm>
          <a:off x="4887050" y="99"/>
          <a:ext cx="2764175" cy="1658505"/>
        </a:xfrm>
        <a:prstGeom prst="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CO" sz="1800" kern="1200" dirty="0"/>
            <a:t>Se ofrece a las unidades y áreas la flexibilidad de gestionar y utilizar los datos según sus necesidades. </a:t>
          </a:r>
        </a:p>
      </dsp:txBody>
      <dsp:txXfrm>
        <a:off x="4887050" y="99"/>
        <a:ext cx="2764175" cy="1658505"/>
      </dsp:txXfrm>
    </dsp:sp>
    <dsp:sp modelId="{0015CC17-0B1C-45F8-BF0C-28DEA77270F7}">
      <dsp:nvSpPr>
        <dsp:cNvPr id="0" name=""/>
        <dsp:cNvSpPr/>
      </dsp:nvSpPr>
      <dsp:spPr>
        <a:xfrm>
          <a:off x="7927643" y="99"/>
          <a:ext cx="2764175" cy="1658505"/>
        </a:xfrm>
        <a:prstGeom prst="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CO" sz="1800" kern="1200" dirty="0"/>
            <a:t>Ideal para empresas medianas y grandes, garantiza la coherencia e y, al mismo tiempo, proporciona agilidad y flexibilidad</a:t>
          </a:r>
        </a:p>
      </dsp:txBody>
      <dsp:txXfrm>
        <a:off x="7927643" y="99"/>
        <a:ext cx="2764175" cy="165850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D2740-0B0C-4B34-9C88-2D4321674974}">
      <dsp:nvSpPr>
        <dsp:cNvPr id="0" name=""/>
        <dsp:cNvSpPr/>
      </dsp:nvSpPr>
      <dsp:spPr>
        <a:xfrm rot="16200000">
          <a:off x="-1597759" y="2646214"/>
          <a:ext cx="4124406" cy="8724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769471" bIns="0" numCol="1" spcCol="1270" anchor="t" anchorCtr="0">
          <a:noAutofit/>
        </a:bodyPr>
        <a:lstStyle/>
        <a:p>
          <a:pPr marL="0" lvl="0" indent="0" algn="r" defTabSz="800100">
            <a:lnSpc>
              <a:spcPct val="90000"/>
            </a:lnSpc>
            <a:spcBef>
              <a:spcPct val="0"/>
            </a:spcBef>
            <a:spcAft>
              <a:spcPct val="35000"/>
            </a:spcAft>
            <a:buNone/>
          </a:pPr>
          <a:r>
            <a:rPr lang="es-ES" sz="1800" kern="1200" dirty="0" err="1"/>
            <a:t>CoE</a:t>
          </a:r>
          <a:r>
            <a:rPr lang="es-ES" sz="1800" kern="1200" dirty="0"/>
            <a:t>: Analítica de datos</a:t>
          </a:r>
        </a:p>
      </dsp:txBody>
      <dsp:txXfrm>
        <a:off x="-1597759" y="2646214"/>
        <a:ext cx="4124406" cy="872470"/>
      </dsp:txXfrm>
    </dsp:sp>
    <dsp:sp modelId="{BFA4AD62-9AD3-4F2B-B9BA-FAC99ECE4044}">
      <dsp:nvSpPr>
        <dsp:cNvPr id="0" name=""/>
        <dsp:cNvSpPr/>
      </dsp:nvSpPr>
      <dsp:spPr>
        <a:xfrm>
          <a:off x="775399" y="792785"/>
          <a:ext cx="4732901" cy="4124406"/>
        </a:xfrm>
        <a:prstGeom prst="rect">
          <a:avLst/>
        </a:prstGeom>
        <a:gradFill rotWithShape="1">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Lst>
          <a:lin ang="5400000" scaled="0"/>
        </a:gradFill>
        <a:ln w="6350" cap="flat" cmpd="sng" algn="ctr">
          <a:solidFill>
            <a:schemeClr val="accent4"/>
          </a:solidFill>
          <a:prstDash val="solid"/>
          <a:miter lim="800000"/>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42240" tIns="769471" rIns="142240" bIns="142240" numCol="1" spcCol="1270" anchor="t" anchorCtr="0">
          <a:noAutofit/>
        </a:bodyPr>
        <a:lstStyle/>
        <a:p>
          <a:pPr marL="228600" lvl="1" indent="-228600" algn="l" defTabSz="889000">
            <a:lnSpc>
              <a:spcPct val="90000"/>
            </a:lnSpc>
            <a:spcBef>
              <a:spcPct val="0"/>
            </a:spcBef>
            <a:spcAft>
              <a:spcPct val="15000"/>
            </a:spcAft>
            <a:buNone/>
          </a:pPr>
          <a:r>
            <a:rPr lang="es-ES" sz="2000" b="0" kern="1200" dirty="0"/>
            <a:t>Trabaja con los </a:t>
          </a:r>
          <a:r>
            <a:rPr lang="es-ES" sz="2000" b="0" kern="1200" dirty="0" err="1"/>
            <a:t>partners</a:t>
          </a:r>
          <a:r>
            <a:rPr lang="es-ES" sz="2000" b="0" kern="1200" dirty="0"/>
            <a:t> de la organización para encontrar fuentes de datos, recopilar y almacenar datos, establecer repositorios, escribir algoritmos de extracción de datos solicitados y proporcionar las herramientas analíticas y de visualización de datos necesarias para el usuario final.</a:t>
          </a:r>
        </a:p>
      </dsp:txBody>
      <dsp:txXfrm>
        <a:off x="775399" y="792785"/>
        <a:ext cx="4732901" cy="4124406"/>
      </dsp:txXfrm>
    </dsp:sp>
    <dsp:sp modelId="{6B5CB187-78F8-41C3-96AA-A206A94D9A84}">
      <dsp:nvSpPr>
        <dsp:cNvPr id="0" name=""/>
        <dsp:cNvSpPr/>
      </dsp:nvSpPr>
      <dsp:spPr>
        <a:xfrm>
          <a:off x="283301" y="143047"/>
          <a:ext cx="1234755" cy="1196017"/>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F91842-0299-4C91-BDFA-64F32080AC67}">
      <dsp:nvSpPr>
        <dsp:cNvPr id="0" name=""/>
        <dsp:cNvSpPr/>
      </dsp:nvSpPr>
      <dsp:spPr>
        <a:xfrm>
          <a:off x="0" y="0"/>
          <a:ext cx="11082693" cy="1225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Líderes de gobierno de datos</a:t>
          </a:r>
          <a:r>
            <a:rPr lang="es-ES" sz="1900" b="0" i="0" kern="1200" dirty="0"/>
            <a:t>: crean, implementan y respaldan el programa de gobierno de datos, formalizando las políticas de datos y asegurando la alineación con la estrategia de datos en un marco de gobierno y sugiriendo cualquier actualización o modificación necesaria.</a:t>
          </a:r>
          <a:endParaRPr lang="es-CO" sz="1900" kern="1200" dirty="0"/>
        </a:p>
      </dsp:txBody>
      <dsp:txXfrm>
        <a:off x="2339049" y="0"/>
        <a:ext cx="8743643" cy="1225104"/>
      </dsp:txXfrm>
    </dsp:sp>
    <dsp:sp modelId="{0C89AD34-EF56-4311-B797-FC786F5B5440}">
      <dsp:nvSpPr>
        <dsp:cNvPr id="0" name=""/>
        <dsp:cNvSpPr/>
      </dsp:nvSpPr>
      <dsp:spPr>
        <a:xfrm>
          <a:off x="122510" y="122510"/>
          <a:ext cx="2216538" cy="98008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5000" b="-3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59672E-4370-4D2F-99A4-E2C8441AF016}">
      <dsp:nvSpPr>
        <dsp:cNvPr id="0" name=""/>
        <dsp:cNvSpPr/>
      </dsp:nvSpPr>
      <dsp:spPr>
        <a:xfrm>
          <a:off x="0" y="1347615"/>
          <a:ext cx="11082693" cy="1225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Ingenieros de datos</a:t>
          </a:r>
          <a:r>
            <a:rPr lang="es-ES" sz="1900" b="0" i="0" kern="1200" dirty="0"/>
            <a:t>: construyen y administran la arquitectura de datos, manejando la recopilación, el procesamiento, el almacenamiento y el análisis de datos mientras implementan medidas de seguridad y gobierno de datos.</a:t>
          </a:r>
          <a:endParaRPr lang="es-CO" sz="1900" kern="1200" dirty="0"/>
        </a:p>
      </dsp:txBody>
      <dsp:txXfrm>
        <a:off x="2339049" y="1347615"/>
        <a:ext cx="8743643" cy="1225104"/>
      </dsp:txXfrm>
    </dsp:sp>
    <dsp:sp modelId="{537F930E-6EF6-4B95-BA1E-8DEBD7B1D8CD}">
      <dsp:nvSpPr>
        <dsp:cNvPr id="0" name=""/>
        <dsp:cNvSpPr/>
      </dsp:nvSpPr>
      <dsp:spPr>
        <a:xfrm>
          <a:off x="122510" y="1470125"/>
          <a:ext cx="2216538" cy="98008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9F2B6DA-3E8E-4502-9E2A-125DE84C8E63}">
      <dsp:nvSpPr>
        <dsp:cNvPr id="0" name=""/>
        <dsp:cNvSpPr/>
      </dsp:nvSpPr>
      <dsp:spPr>
        <a:xfrm>
          <a:off x="0" y="2695230"/>
          <a:ext cx="11082693" cy="1225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Científicos de datos</a:t>
          </a:r>
          <a:r>
            <a:rPr lang="es-ES" sz="1900" b="0" i="0" kern="1200" dirty="0"/>
            <a:t>: analizan los datos proporcionados por los ingenieros de datos para desarrollar modelos de aprendizaje automático y generar informes de inteligencia empresarial.</a:t>
          </a:r>
          <a:endParaRPr lang="es-CO" sz="1900" kern="1200" dirty="0"/>
        </a:p>
      </dsp:txBody>
      <dsp:txXfrm>
        <a:off x="2339049" y="2695230"/>
        <a:ext cx="8743643" cy="1225104"/>
      </dsp:txXfrm>
    </dsp:sp>
    <dsp:sp modelId="{6216C8C0-66E2-4A11-A088-42D20CD90C79}">
      <dsp:nvSpPr>
        <dsp:cNvPr id="0" name=""/>
        <dsp:cNvSpPr/>
      </dsp:nvSpPr>
      <dsp:spPr>
        <a:xfrm>
          <a:off x="122510" y="2817741"/>
          <a:ext cx="2216538" cy="980083"/>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5000" b="-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FA5C71-2F49-470F-B720-E47509D3DB89}">
      <dsp:nvSpPr>
        <dsp:cNvPr id="0" name=""/>
        <dsp:cNvSpPr/>
      </dsp:nvSpPr>
      <dsp:spPr>
        <a:xfrm>
          <a:off x="0" y="4042846"/>
          <a:ext cx="11082693" cy="1225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Analistas de datos</a:t>
          </a:r>
          <a:r>
            <a:rPr lang="es-ES" sz="1900" b="0" i="0" kern="1200" dirty="0"/>
            <a:t>: se especializan en interpretar y analizar datos, colaborando estrechamente con los científicos de datos para garantizar que las tareas de inteligencia empresarial cumplan con los requisitos de la organización.</a:t>
          </a:r>
          <a:endParaRPr lang="es-CO" sz="1900" kern="1200" dirty="0"/>
        </a:p>
      </dsp:txBody>
      <dsp:txXfrm>
        <a:off x="2339049" y="4042846"/>
        <a:ext cx="8743643" cy="1225104"/>
      </dsp:txXfrm>
    </dsp:sp>
    <dsp:sp modelId="{C771E52F-8B32-450B-B729-2B7DC38B43A5}">
      <dsp:nvSpPr>
        <dsp:cNvPr id="0" name=""/>
        <dsp:cNvSpPr/>
      </dsp:nvSpPr>
      <dsp:spPr>
        <a:xfrm>
          <a:off x="122510" y="4165356"/>
          <a:ext cx="2216538" cy="980083"/>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6A482-C48E-452D-8C88-8F27D7D40553}">
      <dsp:nvSpPr>
        <dsp:cNvPr id="0" name=""/>
        <dsp:cNvSpPr/>
      </dsp:nvSpPr>
      <dsp:spPr>
        <a:xfrm>
          <a:off x="0" y="0"/>
          <a:ext cx="11572112" cy="1243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Estrategas de datos:</a:t>
          </a:r>
          <a:r>
            <a:rPr lang="es-ES" sz="2000" b="0" i="0" kern="1200" dirty="0"/>
            <a:t> </a:t>
          </a:r>
          <a:r>
            <a:rPr lang="es-ES" sz="1900" b="0" i="0" kern="1200" dirty="0"/>
            <a:t>trabajan con las partes interesadas y los equipos de gobierno de datos para alinear las estrategias de datos con los objetivos comerciales generales.</a:t>
          </a:r>
          <a:endParaRPr lang="es-CO" sz="1900" kern="1200" dirty="0"/>
        </a:p>
      </dsp:txBody>
      <dsp:txXfrm>
        <a:off x="2438790" y="0"/>
        <a:ext cx="9133321" cy="1243680"/>
      </dsp:txXfrm>
    </dsp:sp>
    <dsp:sp modelId="{15CF1702-3A6B-4469-8E63-2A328D3BB006}">
      <dsp:nvSpPr>
        <dsp:cNvPr id="0" name=""/>
        <dsp:cNvSpPr/>
      </dsp:nvSpPr>
      <dsp:spPr>
        <a:xfrm>
          <a:off x="124368" y="124368"/>
          <a:ext cx="2314422" cy="994944"/>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6000" b="-4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21C4FC-008A-4A41-B5D9-3290B1541B10}">
      <dsp:nvSpPr>
        <dsp:cNvPr id="0" name=""/>
        <dsp:cNvSpPr/>
      </dsp:nvSpPr>
      <dsp:spPr>
        <a:xfrm>
          <a:off x="0" y="1368048"/>
          <a:ext cx="11572112" cy="1243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Administradores de datos (Data </a:t>
          </a:r>
          <a:r>
            <a:rPr lang="es-ES" sz="2400" b="1" i="0" kern="1200" dirty="0" err="1"/>
            <a:t>Stewards</a:t>
          </a:r>
          <a:r>
            <a:rPr lang="es-ES" sz="2400" b="1" i="0" kern="1200" dirty="0"/>
            <a:t>): </a:t>
          </a:r>
          <a:r>
            <a:rPr lang="es-ES" sz="1900" b="0" i="0" kern="1200" dirty="0"/>
            <a:t>se encargan de la custodia de los datos, deben estar mirando permanentemente que se reúnan los criterios de calidad, seguridad sobre los datos. Se encargan también de construir los metadatos y mantener su punto central.</a:t>
          </a:r>
          <a:endParaRPr lang="es-CO" sz="1900" kern="1200" dirty="0"/>
        </a:p>
      </dsp:txBody>
      <dsp:txXfrm>
        <a:off x="2438790" y="1368048"/>
        <a:ext cx="9133321" cy="1243680"/>
      </dsp:txXfrm>
    </dsp:sp>
    <dsp:sp modelId="{111ECE18-9D73-4448-BA9D-7AF8CCB36F97}">
      <dsp:nvSpPr>
        <dsp:cNvPr id="0" name=""/>
        <dsp:cNvSpPr/>
      </dsp:nvSpPr>
      <dsp:spPr>
        <a:xfrm>
          <a:off x="124368" y="1492416"/>
          <a:ext cx="2314422" cy="994944"/>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66000" b="-6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2D2E09-44E3-4E47-BF31-82B7E456A42D}">
      <dsp:nvSpPr>
        <dsp:cNvPr id="0" name=""/>
        <dsp:cNvSpPr/>
      </dsp:nvSpPr>
      <dsp:spPr>
        <a:xfrm>
          <a:off x="0" y="2736097"/>
          <a:ext cx="11572112" cy="1243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Arquitectos de datos: </a:t>
          </a:r>
          <a:r>
            <a:rPr lang="es-ES" sz="1900" b="0" i="0" kern="1200" dirty="0"/>
            <a:t>diseñan y supervisan la implementación de la infraestructura de datos, asegurando la alineación con la estrategia de datos e informando a los ejecutivos sobre el progreso.</a:t>
          </a:r>
          <a:endParaRPr lang="es-CO" sz="1900" kern="1200" dirty="0"/>
        </a:p>
      </dsp:txBody>
      <dsp:txXfrm>
        <a:off x="2438790" y="2736097"/>
        <a:ext cx="9133321" cy="1243680"/>
      </dsp:txXfrm>
    </dsp:sp>
    <dsp:sp modelId="{45B09C5B-8425-4559-8BEF-A5DE33F4D466}">
      <dsp:nvSpPr>
        <dsp:cNvPr id="0" name=""/>
        <dsp:cNvSpPr/>
      </dsp:nvSpPr>
      <dsp:spPr>
        <a:xfrm>
          <a:off x="124368" y="2860465"/>
          <a:ext cx="2314422" cy="994944"/>
        </a:xfrm>
        <a:prstGeom prst="roundRect">
          <a:avLst>
            <a:gd name="adj" fmla="val 10000"/>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t="-31000" b="-3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305E4CD-EA27-482E-A4DD-C732A47FDE0D}">
      <dsp:nvSpPr>
        <dsp:cNvPr id="0" name=""/>
        <dsp:cNvSpPr/>
      </dsp:nvSpPr>
      <dsp:spPr>
        <a:xfrm>
          <a:off x="0" y="4104146"/>
          <a:ext cx="11572112" cy="1243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 sz="2400" b="1" i="0" kern="1200" dirty="0"/>
            <a:t>Director de datos (CDO): </a:t>
          </a:r>
          <a:r>
            <a:rPr lang="es-ES" sz="1900" b="0" i="0" kern="1200" dirty="0"/>
            <a:t>​​lidera todas las actividades estratégicas de datos, posicionando los datos como un activo clave para impulsar el crecimiento y la innovación empresarial.</a:t>
          </a:r>
          <a:endParaRPr lang="es-CO" sz="1900" kern="1200" dirty="0"/>
        </a:p>
      </dsp:txBody>
      <dsp:txXfrm>
        <a:off x="2438790" y="4104146"/>
        <a:ext cx="9133321" cy="1243680"/>
      </dsp:txXfrm>
    </dsp:sp>
    <dsp:sp modelId="{CC0A0470-21DF-4FEC-9288-DC3AB66D7978}">
      <dsp:nvSpPr>
        <dsp:cNvPr id="0" name=""/>
        <dsp:cNvSpPr/>
      </dsp:nvSpPr>
      <dsp:spPr>
        <a:xfrm>
          <a:off x="124368" y="4228514"/>
          <a:ext cx="2314422" cy="994944"/>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28000" b="-2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6F7369-894E-4322-8BB4-B1F7980B8EB4}">
      <dsp:nvSpPr>
        <dsp:cNvPr id="0" name=""/>
        <dsp:cNvSpPr/>
      </dsp:nvSpPr>
      <dsp:spPr>
        <a:xfrm>
          <a:off x="3874" y="655574"/>
          <a:ext cx="1885956" cy="1299423"/>
        </a:xfrm>
        <a:prstGeom prst="roundRect">
          <a:avLst/>
        </a:prstGeom>
        <a:blipFill dpi="0"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C9B939-B9CE-4608-AF5E-39353B4FF56E}">
      <dsp:nvSpPr>
        <dsp:cNvPr id="0" name=""/>
        <dsp:cNvSpPr/>
      </dsp:nvSpPr>
      <dsp:spPr>
        <a:xfrm>
          <a:off x="3874"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dirty="0"/>
            <a:t>1. Enfocado en el resultado. </a:t>
          </a:r>
          <a:endParaRPr lang="es-CO" sz="1800" kern="1200" dirty="0"/>
        </a:p>
      </dsp:txBody>
      <dsp:txXfrm>
        <a:off x="3874" y="1954998"/>
        <a:ext cx="1885956" cy="699689"/>
      </dsp:txXfrm>
    </dsp:sp>
    <dsp:sp modelId="{8635CD68-6063-4AE9-B9C9-ED17CA4150EF}">
      <dsp:nvSpPr>
        <dsp:cNvPr id="0" name=""/>
        <dsp:cNvSpPr/>
      </dsp:nvSpPr>
      <dsp:spPr>
        <a:xfrm>
          <a:off x="2078505" y="655574"/>
          <a:ext cx="1885956" cy="1299423"/>
        </a:xfrm>
        <a:prstGeom prst="roundRect">
          <a:avLst/>
        </a:prstGeom>
        <a:blipFill dpi="0"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3E999F-2BA1-4A37-BB7E-3F52AB4BE10F}">
      <dsp:nvSpPr>
        <dsp:cNvPr id="0" name=""/>
        <dsp:cNvSpPr/>
      </dsp:nvSpPr>
      <dsp:spPr>
        <a:xfrm>
          <a:off x="2078505"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2. Simples, fáciles de entender. </a:t>
          </a:r>
          <a:endParaRPr lang="es-CO" sz="1800" kern="1200"/>
        </a:p>
      </dsp:txBody>
      <dsp:txXfrm>
        <a:off x="2078505" y="1954998"/>
        <a:ext cx="1885956" cy="699689"/>
      </dsp:txXfrm>
    </dsp:sp>
    <dsp:sp modelId="{4FE199AC-7653-44FD-B7FB-CFB24670866D}">
      <dsp:nvSpPr>
        <dsp:cNvPr id="0" name=""/>
        <dsp:cNvSpPr/>
      </dsp:nvSpPr>
      <dsp:spPr>
        <a:xfrm>
          <a:off x="4153137" y="655574"/>
          <a:ext cx="1885956" cy="1299423"/>
        </a:xfrm>
        <a:prstGeom prst="roundRect">
          <a:avLst/>
        </a:prstGeom>
        <a:blipFill dpi="0"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8068D7-9075-4DA2-B43F-D6D5C06E23A0}">
      <dsp:nvSpPr>
        <dsp:cNvPr id="0" name=""/>
        <dsp:cNvSpPr/>
      </dsp:nvSpPr>
      <dsp:spPr>
        <a:xfrm>
          <a:off x="4153137"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3. Deben tener responsables</a:t>
          </a:r>
          <a:endParaRPr lang="es-CO" sz="1800" kern="1200"/>
        </a:p>
      </dsp:txBody>
      <dsp:txXfrm>
        <a:off x="4153137" y="1954998"/>
        <a:ext cx="1885956" cy="699689"/>
      </dsp:txXfrm>
    </dsp:sp>
    <dsp:sp modelId="{427490E8-C504-4FC3-82D5-1A3DD5D7B1E4}">
      <dsp:nvSpPr>
        <dsp:cNvPr id="0" name=""/>
        <dsp:cNvSpPr/>
      </dsp:nvSpPr>
      <dsp:spPr>
        <a:xfrm>
          <a:off x="6227768" y="655574"/>
          <a:ext cx="1885956" cy="1299423"/>
        </a:xfrm>
        <a:prstGeom prst="roundRect">
          <a:avLst/>
        </a:prstGeom>
        <a:blipFill dpi="0"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70C724-B743-4C9F-9395-2F4A1726AD90}">
      <dsp:nvSpPr>
        <dsp:cNvPr id="0" name=""/>
        <dsp:cNvSpPr/>
      </dsp:nvSpPr>
      <dsp:spPr>
        <a:xfrm>
          <a:off x="6227768"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4. Dan pie a la acción. </a:t>
          </a:r>
          <a:endParaRPr lang="es-CO" sz="1800" kern="1200"/>
        </a:p>
      </dsp:txBody>
      <dsp:txXfrm>
        <a:off x="6227768" y="1954998"/>
        <a:ext cx="1885956" cy="699689"/>
      </dsp:txXfrm>
    </dsp:sp>
    <dsp:sp modelId="{E792FEF6-C0C0-4F22-A788-57928D9254CF}">
      <dsp:nvSpPr>
        <dsp:cNvPr id="0" name=""/>
        <dsp:cNvSpPr/>
      </dsp:nvSpPr>
      <dsp:spPr>
        <a:xfrm>
          <a:off x="8302399" y="655574"/>
          <a:ext cx="1885956" cy="1299423"/>
        </a:xfrm>
        <a:prstGeom prst="roundRect">
          <a:avLst/>
        </a:prstGeom>
        <a:blipFill dpi="0"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734701-B2F0-4AC4-BD5A-C3211D4C9DDA}">
      <dsp:nvSpPr>
        <dsp:cNvPr id="0" name=""/>
        <dsp:cNvSpPr/>
      </dsp:nvSpPr>
      <dsp:spPr>
        <a:xfrm>
          <a:off x="8302399"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5. Actualizable con frecuencia. </a:t>
          </a:r>
          <a:endParaRPr lang="es-CO" sz="1800" kern="1200"/>
        </a:p>
      </dsp:txBody>
      <dsp:txXfrm>
        <a:off x="8302399" y="1954998"/>
        <a:ext cx="1885956" cy="699689"/>
      </dsp:txXfrm>
    </dsp:sp>
    <dsp:sp modelId="{63F311C8-91B8-490A-A4D5-E9CE7E0B28F9}">
      <dsp:nvSpPr>
        <dsp:cNvPr id="0" name=""/>
        <dsp:cNvSpPr/>
      </dsp:nvSpPr>
      <dsp:spPr>
        <a:xfrm>
          <a:off x="10377030" y="655574"/>
          <a:ext cx="1885956" cy="1299423"/>
        </a:xfrm>
        <a:prstGeom prst="roundRect">
          <a:avLst/>
        </a:prstGeom>
        <a:blipFill dpi="0" rotWithShape="1">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7272E2-0F16-436F-BA16-876C71FCFA9B}">
      <dsp:nvSpPr>
        <dsp:cNvPr id="0" name=""/>
        <dsp:cNvSpPr/>
      </dsp:nvSpPr>
      <dsp:spPr>
        <a:xfrm>
          <a:off x="10377030" y="195499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6. Referenciable.</a:t>
          </a:r>
          <a:endParaRPr lang="es-CO" sz="1800" kern="1200"/>
        </a:p>
      </dsp:txBody>
      <dsp:txXfrm>
        <a:off x="10377030" y="1954998"/>
        <a:ext cx="1885956" cy="699689"/>
      </dsp:txXfrm>
    </dsp:sp>
    <dsp:sp modelId="{81352E4F-D47B-44B5-A059-DED3A82A2C76}">
      <dsp:nvSpPr>
        <dsp:cNvPr id="0" name=""/>
        <dsp:cNvSpPr/>
      </dsp:nvSpPr>
      <dsp:spPr>
        <a:xfrm>
          <a:off x="1041190" y="2843284"/>
          <a:ext cx="1885956" cy="1299423"/>
        </a:xfrm>
        <a:prstGeom prst="roundRect">
          <a:avLst/>
        </a:prstGeom>
        <a:blipFill dpi="0"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B45DF4-0974-4799-8772-839CB7D93E19}">
      <dsp:nvSpPr>
        <dsp:cNvPr id="0" name=""/>
        <dsp:cNvSpPr/>
      </dsp:nvSpPr>
      <dsp:spPr>
        <a:xfrm>
          <a:off x="1041190" y="414270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7. Preciso. </a:t>
          </a:r>
          <a:endParaRPr lang="es-CO" sz="1800" kern="1200"/>
        </a:p>
      </dsp:txBody>
      <dsp:txXfrm>
        <a:off x="1041190" y="4142708"/>
        <a:ext cx="1885956" cy="699689"/>
      </dsp:txXfrm>
    </dsp:sp>
    <dsp:sp modelId="{3C09CF04-AC4D-485E-9E5A-FEC9AB453068}">
      <dsp:nvSpPr>
        <dsp:cNvPr id="0" name=""/>
        <dsp:cNvSpPr/>
      </dsp:nvSpPr>
      <dsp:spPr>
        <a:xfrm>
          <a:off x="3115821" y="2843284"/>
          <a:ext cx="1885956" cy="1299423"/>
        </a:xfrm>
        <a:prstGeom prst="roundRect">
          <a:avLst/>
        </a:prstGeom>
        <a:blipFill dpi="0" rotWithShape="1">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855326-8341-44CD-A323-754D9E3C08C8}">
      <dsp:nvSpPr>
        <dsp:cNvPr id="0" name=""/>
        <dsp:cNvSpPr/>
      </dsp:nvSpPr>
      <dsp:spPr>
        <a:xfrm>
          <a:off x="3115821" y="414270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8. A prueba de juegos. </a:t>
          </a:r>
          <a:endParaRPr lang="es-CO" sz="1800" kern="1200"/>
        </a:p>
      </dsp:txBody>
      <dsp:txXfrm>
        <a:off x="3115821" y="4142708"/>
        <a:ext cx="1885956" cy="699689"/>
      </dsp:txXfrm>
    </dsp:sp>
    <dsp:sp modelId="{955485A8-E54B-42AC-B324-340DABAE7CA8}">
      <dsp:nvSpPr>
        <dsp:cNvPr id="0" name=""/>
        <dsp:cNvSpPr/>
      </dsp:nvSpPr>
      <dsp:spPr>
        <a:xfrm>
          <a:off x="5190452" y="2843284"/>
          <a:ext cx="1885956" cy="1299423"/>
        </a:xfrm>
        <a:prstGeom prst="roundRect">
          <a:avLst/>
        </a:prstGeom>
        <a:blipFill dpi="0" rotWithShape="1">
          <a:blip xmlns:r="http://schemas.openxmlformats.org/officeDocument/2006/relationships"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1A71E7-5D87-43C0-8D58-38DF9AC7FD24}">
      <dsp:nvSpPr>
        <dsp:cNvPr id="0" name=""/>
        <dsp:cNvSpPr/>
      </dsp:nvSpPr>
      <dsp:spPr>
        <a:xfrm>
          <a:off x="5190452" y="414270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9. Alineado </a:t>
          </a:r>
          <a:endParaRPr lang="es-CO" sz="1800" kern="1200"/>
        </a:p>
      </dsp:txBody>
      <dsp:txXfrm>
        <a:off x="5190452" y="4142708"/>
        <a:ext cx="1885956" cy="699689"/>
      </dsp:txXfrm>
    </dsp:sp>
    <dsp:sp modelId="{418FA202-232D-40F0-8EE3-3A191C1DF7D5}">
      <dsp:nvSpPr>
        <dsp:cNvPr id="0" name=""/>
        <dsp:cNvSpPr/>
      </dsp:nvSpPr>
      <dsp:spPr>
        <a:xfrm>
          <a:off x="7265084" y="2843284"/>
          <a:ext cx="1885956" cy="1299423"/>
        </a:xfrm>
        <a:prstGeom prst="roundRect">
          <a:avLst/>
        </a:prstGeom>
        <a:blipFill dpi="0" rotWithShape="1">
          <a:blip xmlns:r="http://schemas.openxmlformats.org/officeDocument/2006/relationships"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212724-9B15-4905-9962-57FCEF6CA36B}">
      <dsp:nvSpPr>
        <dsp:cNvPr id="0" name=""/>
        <dsp:cNvSpPr/>
      </dsp:nvSpPr>
      <dsp:spPr>
        <a:xfrm>
          <a:off x="7265084" y="414270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10. Estandarizado. </a:t>
          </a:r>
          <a:endParaRPr lang="es-CO" sz="1800" kern="1200"/>
        </a:p>
      </dsp:txBody>
      <dsp:txXfrm>
        <a:off x="7265084" y="4142708"/>
        <a:ext cx="1885956" cy="699689"/>
      </dsp:txXfrm>
    </dsp:sp>
    <dsp:sp modelId="{68234E03-02E7-4DA7-A773-25E0854CE696}">
      <dsp:nvSpPr>
        <dsp:cNvPr id="0" name=""/>
        <dsp:cNvSpPr/>
      </dsp:nvSpPr>
      <dsp:spPr>
        <a:xfrm>
          <a:off x="9339715" y="2843284"/>
          <a:ext cx="1885956" cy="1299423"/>
        </a:xfrm>
        <a:prstGeom prst="roundRect">
          <a:avLst/>
        </a:prstGeom>
        <a:blipFill dpi="0" rotWithShape="1">
          <a:blip xmlns:r="http://schemas.openxmlformats.org/officeDocument/2006/relationships"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rcRect/>
          <a:stretch>
            <a:fillRect l="15550" r="1555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C40DD7-9BB1-42ED-B74A-808E13EA2BD5}">
      <dsp:nvSpPr>
        <dsp:cNvPr id="0" name=""/>
        <dsp:cNvSpPr/>
      </dsp:nvSpPr>
      <dsp:spPr>
        <a:xfrm>
          <a:off x="9339715" y="4142708"/>
          <a:ext cx="1885956" cy="699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s-ES" sz="1800" kern="1200"/>
            <a:t>11. Relevante. </a:t>
          </a:r>
          <a:endParaRPr lang="es-CO" sz="1800" kern="1200"/>
        </a:p>
      </dsp:txBody>
      <dsp:txXfrm>
        <a:off x="9339715" y="4142708"/>
        <a:ext cx="1885956" cy="69968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82F2A-DED7-416C-9C95-CFF41086E235}">
      <dsp:nvSpPr>
        <dsp:cNvPr id="0" name=""/>
        <dsp:cNvSpPr/>
      </dsp:nvSpPr>
      <dsp:spPr>
        <a:xfrm>
          <a:off x="1074882" y="324928"/>
          <a:ext cx="2279843" cy="2279843"/>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s-CO" sz="2000" kern="1200" dirty="0"/>
            <a:t>Analizar el(los) objetivo(s) cuyo avance se desea medir. No olvide las metas.</a:t>
          </a:r>
        </a:p>
      </dsp:txBody>
      <dsp:txXfrm>
        <a:off x="1408757" y="658803"/>
        <a:ext cx="1612093" cy="1612093"/>
      </dsp:txXfrm>
    </dsp:sp>
    <dsp:sp modelId="{4EF544A6-AE83-48B2-81E9-943376D3F6A5}">
      <dsp:nvSpPr>
        <dsp:cNvPr id="0" name=""/>
        <dsp:cNvSpPr/>
      </dsp:nvSpPr>
      <dsp:spPr>
        <a:xfrm rot="10800000">
          <a:off x="1759522" y="2879554"/>
          <a:ext cx="910563" cy="582537"/>
        </a:xfrm>
        <a:prstGeom prst="triangl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A552FA7-E800-4F50-81B4-6CD728469D37}">
      <dsp:nvSpPr>
        <dsp:cNvPr id="0" name=""/>
        <dsp:cNvSpPr/>
      </dsp:nvSpPr>
      <dsp:spPr>
        <a:xfrm>
          <a:off x="1102562" y="3703899"/>
          <a:ext cx="2224483" cy="2224483"/>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kern="1200" dirty="0"/>
            <a:t>Definir qué se quiere medir y relacionar estas mediciones con los objetivos</a:t>
          </a:r>
          <a:endParaRPr lang="es-CO" sz="1800" kern="1200" dirty="0"/>
        </a:p>
      </dsp:txBody>
      <dsp:txXfrm>
        <a:off x="1428330" y="4029667"/>
        <a:ext cx="1572947" cy="1572947"/>
      </dsp:txXfrm>
    </dsp:sp>
    <dsp:sp modelId="{8993A0FD-3576-4B96-8BBE-D6C9A8EDE4A4}">
      <dsp:nvSpPr>
        <dsp:cNvPr id="0" name=""/>
        <dsp:cNvSpPr/>
      </dsp:nvSpPr>
      <dsp:spPr>
        <a:xfrm rot="5400000">
          <a:off x="3721430" y="4524872"/>
          <a:ext cx="910563" cy="582537"/>
        </a:xfrm>
        <a:prstGeom prst="triangl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A96BEA9-F5B8-49C7-8871-64A76E9EE2BB}">
      <dsp:nvSpPr>
        <dsp:cNvPr id="0" name=""/>
        <dsp:cNvSpPr/>
      </dsp:nvSpPr>
      <dsp:spPr>
        <a:xfrm>
          <a:off x="4993404" y="3692325"/>
          <a:ext cx="2247631" cy="2247631"/>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kern="1200"/>
            <a:t>Desarrollar los atributos del indicador</a:t>
          </a:r>
          <a:endParaRPr lang="es-CO" sz="1800" kern="1200"/>
        </a:p>
      </dsp:txBody>
      <dsp:txXfrm>
        <a:off x="5322562" y="4021483"/>
        <a:ext cx="1589315" cy="1589315"/>
      </dsp:txXfrm>
    </dsp:sp>
    <dsp:sp modelId="{D259D409-EC26-4135-AC13-E7637DBC3C72}">
      <dsp:nvSpPr>
        <dsp:cNvPr id="0" name=""/>
        <dsp:cNvSpPr/>
      </dsp:nvSpPr>
      <dsp:spPr>
        <a:xfrm>
          <a:off x="5661938" y="2754658"/>
          <a:ext cx="910563" cy="582537"/>
        </a:xfrm>
        <a:prstGeom prst="triangl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50563E3-AC19-4D78-AB84-CB5A98AB884D}">
      <dsp:nvSpPr>
        <dsp:cNvPr id="0" name=""/>
        <dsp:cNvSpPr/>
      </dsp:nvSpPr>
      <dsp:spPr>
        <a:xfrm>
          <a:off x="4988684" y="175430"/>
          <a:ext cx="2257071" cy="2257071"/>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CO" sz="1800" kern="1200" dirty="0"/>
            <a:t>Determinar los aspectos relacionados con los datos y las mediciones.</a:t>
          </a:r>
        </a:p>
      </dsp:txBody>
      <dsp:txXfrm>
        <a:off x="5319224" y="505970"/>
        <a:ext cx="1595991" cy="1595991"/>
      </dsp:txXfrm>
    </dsp:sp>
    <dsp:sp modelId="{933D6273-386B-4C5D-A605-51168CBB5453}">
      <dsp:nvSpPr>
        <dsp:cNvPr id="0" name=""/>
        <dsp:cNvSpPr/>
      </dsp:nvSpPr>
      <dsp:spPr>
        <a:xfrm rot="5400000">
          <a:off x="7543498" y="1012697"/>
          <a:ext cx="910563" cy="582537"/>
        </a:xfrm>
        <a:prstGeom prst="triangl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AF116C4-8076-40F6-8D79-D82898495E50}">
      <dsp:nvSpPr>
        <dsp:cNvPr id="0" name=""/>
        <dsp:cNvSpPr/>
      </dsp:nvSpPr>
      <dsp:spPr>
        <a:xfrm>
          <a:off x="8718831" y="3161"/>
          <a:ext cx="2601610" cy="2601610"/>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s-CO" sz="2000" kern="1200"/>
            <a:t>Validar el indicador.</a:t>
          </a:r>
        </a:p>
      </dsp:txBody>
      <dsp:txXfrm>
        <a:off x="9099828" y="384158"/>
        <a:ext cx="1839616" cy="1839616"/>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00.png>
</file>

<file path=ppt/media/image101.png>
</file>

<file path=ppt/media/image102.png>
</file>

<file path=ppt/media/image103.png>
</file>

<file path=ppt/media/image104.jpe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0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jp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jpeg>
</file>

<file path=ppt/media/image50.jpg>
</file>

<file path=ppt/media/image51.png>
</file>

<file path=ppt/media/image52.jpg>
</file>

<file path=ppt/media/image53.jpg>
</file>

<file path=ppt/media/image54.jpg>
</file>

<file path=ppt/media/image55.jpg>
</file>

<file path=ppt/media/image56.jpg>
</file>

<file path=ppt/media/image57.jp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27BBEF-3BEF-43AD-A156-F168EB232DF6}" type="datetimeFigureOut">
              <a:rPr lang="es-CO" smtClean="0"/>
              <a:t>26/04/2025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232F73-F2DA-45B9-8CD6-82BB14289084}" type="slidenum">
              <a:rPr lang="es-CO" smtClean="0"/>
              <a:t>‹Nº›</a:t>
            </a:fld>
            <a:endParaRPr lang="es-CO"/>
          </a:p>
        </p:txBody>
      </p:sp>
    </p:spTree>
    <p:extLst>
      <p:ext uri="{BB962C8B-B14F-4D97-AF65-F5344CB8AC3E}">
        <p14:creationId xmlns:p14="http://schemas.microsoft.com/office/powerpoint/2010/main" val="3922027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Marcador de imagen de diapositiva 1"/>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Marcador de notas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CO" altLang="es-CO" dirty="0" err="1">
                <a:solidFill>
                  <a:srgbClr val="000000"/>
                </a:solidFill>
                <a:latin typeface="Times New Roman" panose="02020603050405020304" pitchFamily="18" charset="0"/>
              </a:rPr>
              <a:t>Strategos</a:t>
            </a:r>
            <a:r>
              <a:rPr lang="es-CO" altLang="es-CO" dirty="0">
                <a:solidFill>
                  <a:srgbClr val="000000"/>
                </a:solidFill>
                <a:latin typeface="Times New Roman" panose="02020603050405020304" pitchFamily="18" charset="0"/>
              </a:rPr>
              <a:t> significa “un general”, la que su vez deriva de raíces que significan “ejército” y “acaudillar” </a:t>
            </a:r>
            <a:endParaRPr lang="es-CO" altLang="es-CO" dirty="0"/>
          </a:p>
          <a:p>
            <a:endParaRPr lang="es-CO" altLang="es-CO" dirty="0"/>
          </a:p>
        </p:txBody>
      </p:sp>
      <p:sp>
        <p:nvSpPr>
          <p:cNvPr id="8196" name="Marcador de número de diapositiva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B2203454-9508-4143-86FD-CD1825D7D6A3}" type="slidenum">
              <a:rPr lang="es-ES" altLang="es-CO" smtClean="0"/>
              <a:pPr/>
              <a:t>5</a:t>
            </a:fld>
            <a:endParaRPr lang="es-ES" altLang="es-CO"/>
          </a:p>
        </p:txBody>
      </p:sp>
    </p:spTree>
    <p:extLst>
      <p:ext uri="{BB962C8B-B14F-4D97-AF65-F5344CB8AC3E}">
        <p14:creationId xmlns:p14="http://schemas.microsoft.com/office/powerpoint/2010/main" val="33265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dirty="0">
                <a:latin typeface="Times New Roman" panose="02020603050405020304" pitchFamily="18" charset="0"/>
                <a:cs typeface="Times New Roman" panose="02020603050405020304" pitchFamily="18" charset="0"/>
              </a:rPr>
              <a:t>No todos los datos valen lo mismo</a:t>
            </a:r>
          </a:p>
          <a:p>
            <a:r>
              <a:rPr lang="es-CO" sz="1200" dirty="0">
                <a:latin typeface="Times New Roman" panose="02020603050405020304" pitchFamily="18" charset="0"/>
                <a:cs typeface="Times New Roman" panose="02020603050405020304" pitchFamily="18" charset="0"/>
              </a:rPr>
              <a:t>Establecer importancia estratégica de cada activo de datos: Minimización del costo de gerenciar los datos. </a:t>
            </a:r>
          </a:p>
          <a:p>
            <a:endParaRPr lang="es-CO" dirty="0"/>
          </a:p>
        </p:txBody>
      </p:sp>
      <p:sp>
        <p:nvSpPr>
          <p:cNvPr id="4" name="Marcador de número de diapositiva 3"/>
          <p:cNvSpPr>
            <a:spLocks noGrp="1"/>
          </p:cNvSpPr>
          <p:nvPr>
            <p:ph type="sldNum" sz="quarter" idx="5"/>
          </p:nvPr>
        </p:nvSpPr>
        <p:spPr/>
        <p:txBody>
          <a:bodyPr/>
          <a:lstStyle/>
          <a:p>
            <a:fld id="{168ACB8D-51FA-4ECA-9A5E-BCE3ACEA3813}" type="slidenum">
              <a:rPr lang="en-US" smtClean="0"/>
              <a:t>27</a:t>
            </a:fld>
            <a:endParaRPr lang="en-US"/>
          </a:p>
        </p:txBody>
      </p:sp>
    </p:spTree>
    <p:extLst>
      <p:ext uri="{BB962C8B-B14F-4D97-AF65-F5344CB8AC3E}">
        <p14:creationId xmlns:p14="http://schemas.microsoft.com/office/powerpoint/2010/main" val="2894491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168ACB8D-51FA-4ECA-9A5E-BCE3ACEA3813}" type="slidenum">
              <a:rPr lang="en-US" smtClean="0"/>
              <a:t>28</a:t>
            </a:fld>
            <a:endParaRPr lang="en-US"/>
          </a:p>
        </p:txBody>
      </p:sp>
    </p:spTree>
    <p:extLst>
      <p:ext uri="{BB962C8B-B14F-4D97-AF65-F5344CB8AC3E}">
        <p14:creationId xmlns:p14="http://schemas.microsoft.com/office/powerpoint/2010/main" val="592972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dirty="0"/>
              <a:t>https://slate.com/business/2021/06/why-amazon-bought-whole-foods-groceries-online.html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really wanted was access to the data the US store chain had built up over almost 40 years, as well as the data it is still collecting from its 500 outlets</a:t>
            </a:r>
            <a:endParaRPr lang="es-CO" dirty="0"/>
          </a:p>
          <a:p>
            <a:endParaRPr lang="es-ES" dirty="0"/>
          </a:p>
          <a:p>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CO" dirty="0"/>
              <a:t>https://www.forbes.com/sites/grantfeller/2016/06/14/this-is-the-real-reason-microsoft-bought-linkedin/?sh=629422fbf04a</a:t>
            </a:r>
          </a:p>
          <a:p>
            <a:pPr marL="0" marR="0" lvl="0" indent="0" algn="l" defTabSz="914400" rtl="0" eaLnBrk="1" fontAlgn="auto" latinLnBrk="0" hangingPunct="1">
              <a:lnSpc>
                <a:spcPct val="100000"/>
              </a:lnSpc>
              <a:spcBef>
                <a:spcPts val="0"/>
              </a:spcBef>
              <a:spcAft>
                <a:spcPts val="0"/>
              </a:spcAft>
              <a:buClrTx/>
              <a:buSzTx/>
              <a:buFontTx/>
              <a:buNone/>
              <a:tabLst/>
              <a:defRPr/>
            </a:pPr>
            <a:r>
              <a:rPr lang="es-CO" dirty="0" err="1"/>
              <a:t>Microsoft’s</a:t>
            </a:r>
            <a:r>
              <a:rPr lang="es-CO" dirty="0"/>
              <a:t> </a:t>
            </a:r>
            <a:r>
              <a:rPr lang="es-CO" dirty="0" err="1"/>
              <a:t>purchase</a:t>
            </a:r>
            <a:r>
              <a:rPr lang="es-CO" dirty="0"/>
              <a:t> </a:t>
            </a:r>
            <a:r>
              <a:rPr lang="es-CO" dirty="0" err="1"/>
              <a:t>of</a:t>
            </a:r>
            <a:r>
              <a:rPr lang="es-CO" dirty="0"/>
              <a:t> LinkedIn </a:t>
            </a:r>
            <a:r>
              <a:rPr lang="es-CO" dirty="0" err="1"/>
              <a:t>gave</a:t>
            </a:r>
            <a:r>
              <a:rPr lang="es-CO" dirty="0"/>
              <a:t> </a:t>
            </a:r>
            <a:r>
              <a:rPr lang="es-CO" dirty="0" err="1"/>
              <a:t>them</a:t>
            </a:r>
            <a:r>
              <a:rPr lang="es-CO" dirty="0"/>
              <a:t> </a:t>
            </a:r>
            <a:r>
              <a:rPr lang="es-CO" dirty="0" err="1"/>
              <a:t>access</a:t>
            </a:r>
            <a:r>
              <a:rPr lang="es-CO" dirty="0"/>
              <a:t> </a:t>
            </a:r>
            <a:r>
              <a:rPr lang="es-CO" dirty="0" err="1"/>
              <a:t>to</a:t>
            </a:r>
            <a:r>
              <a:rPr lang="es-CO" dirty="0"/>
              <a:t> </a:t>
            </a:r>
            <a:r>
              <a:rPr lang="es-CO" dirty="0" err="1"/>
              <a:t>the</a:t>
            </a:r>
            <a:r>
              <a:rPr lang="es-CO" dirty="0"/>
              <a:t> </a:t>
            </a:r>
            <a:r>
              <a:rPr lang="es-CO" dirty="0" err="1"/>
              <a:t>professional</a:t>
            </a:r>
            <a:r>
              <a:rPr lang="es-CO" dirty="0"/>
              <a:t> </a:t>
            </a:r>
            <a:r>
              <a:rPr lang="es-CO" dirty="0" err="1"/>
              <a:t>network’s</a:t>
            </a:r>
            <a:r>
              <a:rPr lang="es-CO" dirty="0"/>
              <a:t> </a:t>
            </a:r>
            <a:r>
              <a:rPr lang="es-CO" dirty="0" err="1"/>
              <a:t>user</a:t>
            </a:r>
            <a:r>
              <a:rPr lang="es-CO" dirty="0"/>
              <a:t> data, </a:t>
            </a:r>
            <a:r>
              <a:rPr lang="es-CO" dirty="0" err="1"/>
              <a:t>because</a:t>
            </a:r>
            <a:r>
              <a:rPr lang="es-CO" dirty="0"/>
              <a:t> </a:t>
            </a:r>
            <a:r>
              <a:rPr lang="es-CO" dirty="0" err="1"/>
              <a:t>this</a:t>
            </a:r>
            <a:r>
              <a:rPr lang="es-CO" dirty="0"/>
              <a:t> data has </a:t>
            </a:r>
            <a:r>
              <a:rPr lang="es-CO" dirty="0" err="1"/>
              <a:t>the</a:t>
            </a:r>
            <a:r>
              <a:rPr lang="es-CO" dirty="0"/>
              <a:t> </a:t>
            </a:r>
            <a:r>
              <a:rPr lang="es-CO" dirty="0" err="1"/>
              <a:t>potential</a:t>
            </a:r>
            <a:r>
              <a:rPr lang="es-CO" dirty="0"/>
              <a:t> </a:t>
            </a:r>
            <a:r>
              <a:rPr lang="es-CO" dirty="0" err="1"/>
              <a:t>to</a:t>
            </a:r>
            <a:r>
              <a:rPr lang="es-CO" dirty="0"/>
              <a:t> </a:t>
            </a:r>
            <a:r>
              <a:rPr lang="es-CO" dirty="0" err="1"/>
              <a:t>help</a:t>
            </a:r>
            <a:r>
              <a:rPr lang="es-CO" dirty="0"/>
              <a:t> Microsoft </a:t>
            </a:r>
            <a:r>
              <a:rPr lang="es-CO" dirty="0" err="1"/>
              <a:t>personalize</a:t>
            </a:r>
            <a:r>
              <a:rPr lang="es-CO" dirty="0"/>
              <a:t> </a:t>
            </a:r>
            <a:r>
              <a:rPr lang="es-CO" dirty="0" err="1"/>
              <a:t>its</a:t>
            </a:r>
            <a:r>
              <a:rPr lang="es-CO" dirty="0"/>
              <a:t> </a:t>
            </a:r>
            <a:r>
              <a:rPr lang="es-CO" dirty="0" err="1"/>
              <a:t>own</a:t>
            </a:r>
            <a:r>
              <a:rPr lang="es-CO" dirty="0"/>
              <a:t> </a:t>
            </a:r>
            <a:r>
              <a:rPr lang="es-CO" dirty="0" err="1"/>
              <a:t>business</a:t>
            </a:r>
            <a:r>
              <a:rPr lang="es-CO" dirty="0"/>
              <a:t> and </a:t>
            </a:r>
            <a:r>
              <a:rPr lang="es-CO" dirty="0" err="1"/>
              <a:t>workplace</a:t>
            </a:r>
            <a:r>
              <a:rPr lang="es-CO" dirty="0"/>
              <a:t> </a:t>
            </a:r>
            <a:r>
              <a:rPr lang="es-CO" dirty="0" err="1"/>
              <a:t>productivity</a:t>
            </a:r>
            <a:r>
              <a:rPr lang="es-CO" dirty="0"/>
              <a:t> </a:t>
            </a:r>
            <a:r>
              <a:rPr lang="es-CO" dirty="0" err="1"/>
              <a:t>tools</a:t>
            </a:r>
            <a:r>
              <a:rPr lang="es-CO" dirty="0"/>
              <a:t>, </a:t>
            </a:r>
            <a:r>
              <a:rPr lang="es-CO" dirty="0" err="1"/>
              <a:t>making</a:t>
            </a:r>
            <a:r>
              <a:rPr lang="es-CO" dirty="0"/>
              <a:t> Microsoft more </a:t>
            </a:r>
            <a:r>
              <a:rPr lang="es-CO" dirty="0" err="1"/>
              <a:t>competitive</a:t>
            </a:r>
            <a:r>
              <a:rPr lang="es-CO" dirty="0"/>
              <a:t> in </a:t>
            </a:r>
            <a:r>
              <a:rPr lang="es-CO" dirty="0" err="1"/>
              <a:t>the</a:t>
            </a:r>
            <a:r>
              <a:rPr lang="es-CO" dirty="0"/>
              <a:t> </a:t>
            </a:r>
            <a:r>
              <a:rPr lang="es-CO" dirty="0" err="1"/>
              <a:t>enterprise</a:t>
            </a:r>
            <a:r>
              <a:rPr lang="es-CO" dirty="0"/>
              <a:t> </a:t>
            </a:r>
            <a:r>
              <a:rPr lang="es-CO" dirty="0" err="1"/>
              <a:t>market</a:t>
            </a:r>
            <a:endParaRPr lang="es-CO" dirty="0"/>
          </a:p>
          <a:p>
            <a:endParaRPr lang="es-CO" dirty="0"/>
          </a:p>
        </p:txBody>
      </p:sp>
      <p:sp>
        <p:nvSpPr>
          <p:cNvPr id="4" name="Marcador de número de diapositiva 3"/>
          <p:cNvSpPr>
            <a:spLocks noGrp="1"/>
          </p:cNvSpPr>
          <p:nvPr>
            <p:ph type="sldNum" sz="quarter" idx="5"/>
          </p:nvPr>
        </p:nvSpPr>
        <p:spPr/>
        <p:txBody>
          <a:bodyPr/>
          <a:lstStyle/>
          <a:p>
            <a:fld id="{746C4168-29E5-42DA-9E1A-B11BEDEB2939}" type="slidenum">
              <a:rPr lang="es-CO" smtClean="0"/>
              <a:t>33</a:t>
            </a:fld>
            <a:endParaRPr lang="es-CO"/>
          </a:p>
        </p:txBody>
      </p:sp>
    </p:spTree>
    <p:extLst>
      <p:ext uri="{BB962C8B-B14F-4D97-AF65-F5344CB8AC3E}">
        <p14:creationId xmlns:p14="http://schemas.microsoft.com/office/powerpoint/2010/main" val="1786985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dirty="0"/>
              <a:t>https://www.sas.com/content/dam/SAS/en_au/doc/whitepaper1/data-monetisation-2.pdf</a:t>
            </a:r>
          </a:p>
          <a:p>
            <a:endParaRPr lang="es-CO" dirty="0"/>
          </a:p>
        </p:txBody>
      </p:sp>
      <p:sp>
        <p:nvSpPr>
          <p:cNvPr id="4" name="Marcador de número de diapositiva 3"/>
          <p:cNvSpPr>
            <a:spLocks noGrp="1"/>
          </p:cNvSpPr>
          <p:nvPr>
            <p:ph type="sldNum" sz="quarter" idx="5"/>
          </p:nvPr>
        </p:nvSpPr>
        <p:spPr/>
        <p:txBody>
          <a:bodyPr/>
          <a:lstStyle/>
          <a:p>
            <a:fld id="{746C4168-29E5-42DA-9E1A-B11BEDEB2939}" type="slidenum">
              <a:rPr lang="es-CO" smtClean="0"/>
              <a:t>34</a:t>
            </a:fld>
            <a:endParaRPr lang="es-CO"/>
          </a:p>
        </p:txBody>
      </p:sp>
    </p:spTree>
    <p:extLst>
      <p:ext uri="{BB962C8B-B14F-4D97-AF65-F5344CB8AC3E}">
        <p14:creationId xmlns:p14="http://schemas.microsoft.com/office/powerpoint/2010/main" val="2720433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Federada: estrategia y gobierno centralizados, operación descentralizada</a:t>
            </a:r>
            <a:endParaRPr lang="es-CO" dirty="0"/>
          </a:p>
        </p:txBody>
      </p:sp>
      <p:sp>
        <p:nvSpPr>
          <p:cNvPr id="4" name="Marcador de número de diapositiva 3"/>
          <p:cNvSpPr>
            <a:spLocks noGrp="1"/>
          </p:cNvSpPr>
          <p:nvPr>
            <p:ph type="sldNum" sz="quarter" idx="5"/>
          </p:nvPr>
        </p:nvSpPr>
        <p:spPr/>
        <p:txBody>
          <a:bodyPr/>
          <a:lstStyle/>
          <a:p>
            <a:fld id="{AA232F73-F2DA-45B9-8CD6-82BB14289084}" type="slidenum">
              <a:rPr lang="es-CO" smtClean="0"/>
              <a:t>45</a:t>
            </a:fld>
            <a:endParaRPr lang="es-CO"/>
          </a:p>
        </p:txBody>
      </p:sp>
    </p:spTree>
    <p:extLst>
      <p:ext uri="{BB962C8B-B14F-4D97-AF65-F5344CB8AC3E}">
        <p14:creationId xmlns:p14="http://schemas.microsoft.com/office/powerpoint/2010/main" val="1350937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AA232F73-F2DA-45B9-8CD6-82BB14289084}" type="slidenum">
              <a:rPr lang="es-CO" smtClean="0"/>
              <a:t>57</a:t>
            </a:fld>
            <a:endParaRPr lang="es-CO"/>
          </a:p>
        </p:txBody>
      </p:sp>
    </p:spTree>
    <p:extLst>
      <p:ext uri="{BB962C8B-B14F-4D97-AF65-F5344CB8AC3E}">
        <p14:creationId xmlns:p14="http://schemas.microsoft.com/office/powerpoint/2010/main" val="13304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27200" y="1272011"/>
            <a:ext cx="10363200" cy="2705947"/>
          </a:xfrm>
        </p:spPr>
        <p:txBody>
          <a:bodyPr anchor="b"/>
          <a:lstStyle>
            <a:lvl1pPr algn="ctr">
              <a:defRPr sz="6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27200" y="4082310"/>
            <a:ext cx="10363200" cy="1876530"/>
          </a:xfrm>
        </p:spPr>
        <p:txBody>
          <a:bodyPr/>
          <a:lstStyle>
            <a:lvl1pPr marL="0" indent="0" algn="ctr">
              <a:buNone/>
              <a:defRPr sz="2720"/>
            </a:lvl1pPr>
            <a:lvl2pPr marL="518145" indent="0" algn="ctr">
              <a:buNone/>
              <a:defRPr sz="2267"/>
            </a:lvl2pPr>
            <a:lvl3pPr marL="1036290" indent="0" algn="ctr">
              <a:buNone/>
              <a:defRPr sz="2040"/>
            </a:lvl3pPr>
            <a:lvl4pPr marL="1554434" indent="0" algn="ctr">
              <a:buNone/>
              <a:defRPr sz="1813"/>
            </a:lvl4pPr>
            <a:lvl5pPr marL="2072579" indent="0" algn="ctr">
              <a:buNone/>
              <a:defRPr sz="1813"/>
            </a:lvl5pPr>
            <a:lvl6pPr marL="2590724" indent="0" algn="ctr">
              <a:buNone/>
              <a:defRPr sz="1813"/>
            </a:lvl6pPr>
            <a:lvl7pPr marL="3108869" indent="0" algn="ctr">
              <a:buNone/>
              <a:defRPr sz="1813"/>
            </a:lvl7pPr>
            <a:lvl8pPr marL="3627013" indent="0" algn="ctr">
              <a:buNone/>
              <a:defRPr sz="1813"/>
            </a:lvl8pPr>
            <a:lvl9pPr marL="4145158" indent="0" algn="ctr">
              <a:buNone/>
              <a:defRPr sz="1813"/>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238272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99899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88220" y="413808"/>
            <a:ext cx="2979420" cy="658675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49960" y="413808"/>
            <a:ext cx="8765540" cy="6586750"/>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596657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iapositiva de título Medellín">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2596E66B-05E0-5444-8A9C-D3EB1F16D416}"/>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7" name="Marcador de texto 6">
            <a:extLst>
              <a:ext uri="{FF2B5EF4-FFF2-40B4-BE49-F238E27FC236}">
                <a16:creationId xmlns:a16="http://schemas.microsoft.com/office/drawing/2014/main" id="{72EAC24B-8E5A-8243-AE31-3EF52762FFE5}"/>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Medellín</a:t>
            </a:r>
            <a:endParaRPr lang="es-CO" dirty="0"/>
          </a:p>
        </p:txBody>
      </p:sp>
    </p:spTree>
    <p:extLst>
      <p:ext uri="{BB962C8B-B14F-4D97-AF65-F5344CB8AC3E}">
        <p14:creationId xmlns:p14="http://schemas.microsoft.com/office/powerpoint/2010/main" val="39260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iapositiva de título Bucaramanga">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64902D8C-5974-7645-9CED-F972FEE3FDAA}"/>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5" name="Marcador de texto 6">
            <a:extLst>
              <a:ext uri="{FF2B5EF4-FFF2-40B4-BE49-F238E27FC236}">
                <a16:creationId xmlns:a16="http://schemas.microsoft.com/office/drawing/2014/main" id="{8716CF4F-DD12-CE44-9367-00355C6C1C07}"/>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Bucaramanga</a:t>
            </a:r>
            <a:endParaRPr lang="es-CO" dirty="0"/>
          </a:p>
        </p:txBody>
      </p:sp>
    </p:spTree>
    <p:extLst>
      <p:ext uri="{BB962C8B-B14F-4D97-AF65-F5344CB8AC3E}">
        <p14:creationId xmlns:p14="http://schemas.microsoft.com/office/powerpoint/2010/main" val="4190539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iapositiva de Título Monterí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E415E9DB-A2B7-C448-82DB-70C3AF6F1A55}"/>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4673C5EA-B31B-AF44-864D-09A9EB6DC439}"/>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Montería</a:t>
            </a:r>
            <a:endParaRPr lang="es-CO" dirty="0"/>
          </a:p>
        </p:txBody>
      </p:sp>
    </p:spTree>
    <p:extLst>
      <p:ext uri="{BB962C8B-B14F-4D97-AF65-F5344CB8AC3E}">
        <p14:creationId xmlns:p14="http://schemas.microsoft.com/office/powerpoint/2010/main" val="18681763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iapositiva de Título Palmir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ACD3065D-D187-F24F-802B-82D917750B68}"/>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A2D5DE44-AD08-DB48-B4DE-6FC84952E471}"/>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Palmira</a:t>
            </a:r>
            <a:endParaRPr lang="es-CO" dirty="0"/>
          </a:p>
        </p:txBody>
      </p:sp>
    </p:spTree>
    <p:extLst>
      <p:ext uri="{BB962C8B-B14F-4D97-AF65-F5344CB8AC3E}">
        <p14:creationId xmlns:p14="http://schemas.microsoft.com/office/powerpoint/2010/main" val="21925243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ítulo y text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1F73B532-45B4-2C46-A8D5-63C800784919}"/>
              </a:ext>
            </a:extLst>
          </p:cNvPr>
          <p:cNvSpPr>
            <a:spLocks noGrp="1"/>
          </p:cNvSpPr>
          <p:nvPr>
            <p:ph type="title"/>
          </p:nvPr>
        </p:nvSpPr>
        <p:spPr>
          <a:xfrm>
            <a:off x="678872" y="1364409"/>
            <a:ext cx="10833678"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8" name="Marcador de texto 7">
            <a:extLst>
              <a:ext uri="{FF2B5EF4-FFF2-40B4-BE49-F238E27FC236}">
                <a16:creationId xmlns:a16="http://schemas.microsoft.com/office/drawing/2014/main" id="{3CB2CCC8-6A51-0448-B720-4D06071CFDCF}"/>
              </a:ext>
            </a:extLst>
          </p:cNvPr>
          <p:cNvSpPr>
            <a:spLocks noGrp="1"/>
          </p:cNvSpPr>
          <p:nvPr>
            <p:ph type="body" sz="quarter" idx="11"/>
          </p:nvPr>
        </p:nvSpPr>
        <p:spPr>
          <a:xfrm>
            <a:off x="678872" y="3282950"/>
            <a:ext cx="10833677" cy="2701925"/>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9936232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ítulo-texto-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73F491-1BDC-0443-9398-BE5406EACA58}"/>
              </a:ext>
            </a:extLst>
          </p:cNvPr>
          <p:cNvSpPr>
            <a:spLocks noGrp="1"/>
          </p:cNvSpPr>
          <p:nvPr>
            <p:ph type="title"/>
          </p:nvPr>
        </p:nvSpPr>
        <p:spPr>
          <a:xfrm>
            <a:off x="508703" y="1364409"/>
            <a:ext cx="12763952"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7058790-96AD-CA4D-A66F-9786E6AA400D}"/>
              </a:ext>
            </a:extLst>
          </p:cNvPr>
          <p:cNvSpPr>
            <a:spLocks noGrp="1"/>
          </p:cNvSpPr>
          <p:nvPr>
            <p:ph type="body" sz="quarter" idx="10"/>
          </p:nvPr>
        </p:nvSpPr>
        <p:spPr>
          <a:xfrm>
            <a:off x="508000" y="3297238"/>
            <a:ext cx="6848475" cy="36306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posición de imagen 6">
            <a:extLst>
              <a:ext uri="{FF2B5EF4-FFF2-40B4-BE49-F238E27FC236}">
                <a16:creationId xmlns:a16="http://schemas.microsoft.com/office/drawing/2014/main" id="{4DDFD31F-1FED-CC47-939B-20E7A96EEEDD}"/>
              </a:ext>
            </a:extLst>
          </p:cNvPr>
          <p:cNvSpPr>
            <a:spLocks noGrp="1"/>
          </p:cNvSpPr>
          <p:nvPr>
            <p:ph type="pic" sz="quarter" idx="11"/>
          </p:nvPr>
        </p:nvSpPr>
        <p:spPr>
          <a:xfrm>
            <a:off x="7564438" y="3241675"/>
            <a:ext cx="5707062" cy="3686175"/>
          </a:xfrm>
        </p:spPr>
        <p:txBody>
          <a:bodyPr/>
          <a:lstStyle/>
          <a:p>
            <a:endParaRPr lang="es-CO"/>
          </a:p>
        </p:txBody>
      </p:sp>
    </p:spTree>
    <p:extLst>
      <p:ext uri="{BB962C8B-B14F-4D97-AF65-F5344CB8AC3E}">
        <p14:creationId xmlns:p14="http://schemas.microsoft.com/office/powerpoint/2010/main" val="30458855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ítulo y multimedi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3E924A9-CAF5-9B4B-98E0-85F673CB30AC}"/>
              </a:ext>
            </a:extLst>
          </p:cNvPr>
          <p:cNvSpPr>
            <a:spLocks noGrp="1"/>
          </p:cNvSpPr>
          <p:nvPr>
            <p:ph type="title"/>
          </p:nvPr>
        </p:nvSpPr>
        <p:spPr>
          <a:xfrm>
            <a:off x="706581" y="602410"/>
            <a:ext cx="10833678" cy="1254100"/>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medios 4">
            <a:extLst>
              <a:ext uri="{FF2B5EF4-FFF2-40B4-BE49-F238E27FC236}">
                <a16:creationId xmlns:a16="http://schemas.microsoft.com/office/drawing/2014/main" id="{BEF3CE8C-793C-1145-84DD-7B818CE544BC}"/>
              </a:ext>
            </a:extLst>
          </p:cNvPr>
          <p:cNvSpPr>
            <a:spLocks noGrp="1"/>
          </p:cNvSpPr>
          <p:nvPr>
            <p:ph type="media" sz="quarter" idx="10"/>
          </p:nvPr>
        </p:nvSpPr>
        <p:spPr>
          <a:xfrm>
            <a:off x="706438" y="2104714"/>
            <a:ext cx="10833100" cy="4642161"/>
          </a:xfrm>
        </p:spPr>
        <p:txBody>
          <a:bodyPr/>
          <a:lstStyle/>
          <a:p>
            <a:endParaRPr lang="es-CO"/>
          </a:p>
        </p:txBody>
      </p:sp>
    </p:spTree>
    <p:extLst>
      <p:ext uri="{BB962C8B-B14F-4D97-AF65-F5344CB8AC3E}">
        <p14:creationId xmlns:p14="http://schemas.microsoft.com/office/powerpoint/2010/main" val="14135862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abla-gráfico-texto">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9F673202-8B18-514D-9685-8D97863D7A53}"/>
              </a:ext>
            </a:extLst>
          </p:cNvPr>
          <p:cNvSpPr>
            <a:spLocks noGrp="1"/>
          </p:cNvSpPr>
          <p:nvPr>
            <p:ph type="title"/>
          </p:nvPr>
        </p:nvSpPr>
        <p:spPr>
          <a:xfrm>
            <a:off x="508703" y="1516814"/>
            <a:ext cx="11835698"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abla 4">
            <a:extLst>
              <a:ext uri="{FF2B5EF4-FFF2-40B4-BE49-F238E27FC236}">
                <a16:creationId xmlns:a16="http://schemas.microsoft.com/office/drawing/2014/main" id="{6450A7A0-43E0-1440-B983-790CAD8F434B}"/>
              </a:ext>
            </a:extLst>
          </p:cNvPr>
          <p:cNvSpPr>
            <a:spLocks noGrp="1"/>
          </p:cNvSpPr>
          <p:nvPr>
            <p:ph type="tbl" sz="quarter" idx="10"/>
          </p:nvPr>
        </p:nvSpPr>
        <p:spPr>
          <a:xfrm>
            <a:off x="508702" y="3394080"/>
            <a:ext cx="4285547" cy="3367088"/>
          </a:xfrm>
        </p:spPr>
        <p:txBody>
          <a:bodyPr/>
          <a:lstStyle/>
          <a:p>
            <a:endParaRPr lang="es-CO"/>
          </a:p>
        </p:txBody>
      </p:sp>
      <p:sp>
        <p:nvSpPr>
          <p:cNvPr id="7" name="Marcador de gráfico 6">
            <a:extLst>
              <a:ext uri="{FF2B5EF4-FFF2-40B4-BE49-F238E27FC236}">
                <a16:creationId xmlns:a16="http://schemas.microsoft.com/office/drawing/2014/main" id="{BD301C88-2BAD-5147-A445-06CFDF36B11C}"/>
              </a:ext>
            </a:extLst>
          </p:cNvPr>
          <p:cNvSpPr>
            <a:spLocks noGrp="1"/>
          </p:cNvSpPr>
          <p:nvPr>
            <p:ph type="chart" sz="quarter" idx="11"/>
          </p:nvPr>
        </p:nvSpPr>
        <p:spPr>
          <a:xfrm>
            <a:off x="5043488" y="3407935"/>
            <a:ext cx="3698875" cy="3367088"/>
          </a:xfrm>
        </p:spPr>
        <p:txBody>
          <a:bodyPr/>
          <a:lstStyle/>
          <a:p>
            <a:endParaRPr lang="es-CO"/>
          </a:p>
        </p:txBody>
      </p:sp>
      <p:sp>
        <p:nvSpPr>
          <p:cNvPr id="9" name="Marcador de texto 8">
            <a:extLst>
              <a:ext uri="{FF2B5EF4-FFF2-40B4-BE49-F238E27FC236}">
                <a16:creationId xmlns:a16="http://schemas.microsoft.com/office/drawing/2014/main" id="{EE5037AD-8243-C146-BBB8-4B269A3DE6F8}"/>
              </a:ext>
            </a:extLst>
          </p:cNvPr>
          <p:cNvSpPr>
            <a:spLocks noGrp="1"/>
          </p:cNvSpPr>
          <p:nvPr>
            <p:ph type="body" sz="quarter" idx="12"/>
          </p:nvPr>
        </p:nvSpPr>
        <p:spPr>
          <a:xfrm>
            <a:off x="8964613" y="3407935"/>
            <a:ext cx="3379787" cy="33670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2820829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79873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olegio Marinilla">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90704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olegio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01285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legio-texto e 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C6558C-9957-AE48-B09C-A4407EA0C8AC}"/>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0D30D66-9919-7345-8589-FCCA19022206}"/>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41715695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Personas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82311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Imagen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96981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Postgrad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4C6B46-AE0A-2242-9732-D30BEEE455A8}"/>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3" name="Marcador de texto 4">
            <a:extLst>
              <a:ext uri="{FF2B5EF4-FFF2-40B4-BE49-F238E27FC236}">
                <a16:creationId xmlns:a16="http://schemas.microsoft.com/office/drawing/2014/main" id="{95848E47-E960-F840-BCAE-22AFDD09C7E0}"/>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7981786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Imagen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9482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Personas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81728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ersonas Montería">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0165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Imagen Monterí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4D7DA507-BAB2-9D4E-9E47-F7A0ED598DF1}"/>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4" name="Marcador de texto 4">
            <a:extLst>
              <a:ext uri="{FF2B5EF4-FFF2-40B4-BE49-F238E27FC236}">
                <a16:creationId xmlns:a16="http://schemas.microsoft.com/office/drawing/2014/main" id="{F1105376-6298-1040-BAAE-3D749FDA6643}"/>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390296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42763" y="1937704"/>
            <a:ext cx="11917680" cy="3233102"/>
          </a:xfrm>
        </p:spPr>
        <p:txBody>
          <a:bodyPr anchor="b"/>
          <a:lstStyle>
            <a:lvl1pPr>
              <a:defRPr sz="6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42763" y="5201392"/>
            <a:ext cx="11917680" cy="1700212"/>
          </a:xfrm>
        </p:spPr>
        <p:txBody>
          <a:bodyPr/>
          <a:lstStyle>
            <a:lvl1pPr marL="0" indent="0">
              <a:buNone/>
              <a:defRPr sz="2720">
                <a:solidFill>
                  <a:schemeClr val="tx1">
                    <a:tint val="75000"/>
                  </a:schemeClr>
                </a:solidFill>
              </a:defRPr>
            </a:lvl1pPr>
            <a:lvl2pPr marL="518145" indent="0">
              <a:buNone/>
              <a:defRPr sz="2267">
                <a:solidFill>
                  <a:schemeClr val="tx1">
                    <a:tint val="75000"/>
                  </a:schemeClr>
                </a:solidFill>
              </a:defRPr>
            </a:lvl2pPr>
            <a:lvl3pPr marL="1036290" indent="0">
              <a:buNone/>
              <a:defRPr sz="2040">
                <a:solidFill>
                  <a:schemeClr val="tx1">
                    <a:tint val="75000"/>
                  </a:schemeClr>
                </a:solidFill>
              </a:defRPr>
            </a:lvl3pPr>
            <a:lvl4pPr marL="1554434" indent="0">
              <a:buNone/>
              <a:defRPr sz="1813">
                <a:solidFill>
                  <a:schemeClr val="tx1">
                    <a:tint val="75000"/>
                  </a:schemeClr>
                </a:solidFill>
              </a:defRPr>
            </a:lvl4pPr>
            <a:lvl5pPr marL="2072579" indent="0">
              <a:buNone/>
              <a:defRPr sz="1813">
                <a:solidFill>
                  <a:schemeClr val="tx1">
                    <a:tint val="75000"/>
                  </a:schemeClr>
                </a:solidFill>
              </a:defRPr>
            </a:lvl5pPr>
            <a:lvl6pPr marL="2590724" indent="0">
              <a:buNone/>
              <a:defRPr sz="1813">
                <a:solidFill>
                  <a:schemeClr val="tx1">
                    <a:tint val="75000"/>
                  </a:schemeClr>
                </a:solidFill>
              </a:defRPr>
            </a:lvl6pPr>
            <a:lvl7pPr marL="3108869" indent="0">
              <a:buNone/>
              <a:defRPr sz="1813">
                <a:solidFill>
                  <a:schemeClr val="tx1">
                    <a:tint val="75000"/>
                  </a:schemeClr>
                </a:solidFill>
              </a:defRPr>
            </a:lvl7pPr>
            <a:lvl8pPr marL="3627013" indent="0">
              <a:buNone/>
              <a:defRPr sz="1813">
                <a:solidFill>
                  <a:schemeClr val="tx1">
                    <a:tint val="75000"/>
                  </a:schemeClr>
                </a:solidFill>
              </a:defRPr>
            </a:lvl8pPr>
            <a:lvl9pPr marL="4145158" indent="0">
              <a:buNone/>
              <a:defRPr sz="1813">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08313025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ersonas Palmira">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8634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parador Me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91895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eparador Buc">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47108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eparador Mo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69377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parador Pal">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36497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6B86245D-015E-46AE-96CC-32E8A5E9A1DF}" type="datetimeFigureOut">
              <a:rPr lang="es-CO" smtClean="0"/>
              <a:t>26/04/2025</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783666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42763" y="1937705"/>
            <a:ext cx="11917680" cy="3233102"/>
          </a:xfrm>
        </p:spPr>
        <p:txBody>
          <a:bodyPr anchor="b"/>
          <a:lstStyle>
            <a:lvl1pPr>
              <a:defRPr sz="6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42763" y="5201393"/>
            <a:ext cx="11917680" cy="1700212"/>
          </a:xfrm>
        </p:spPr>
        <p:txBody>
          <a:bodyPr/>
          <a:lstStyle>
            <a:lvl1pPr marL="0" indent="0">
              <a:buNone/>
              <a:defRPr sz="2720">
                <a:solidFill>
                  <a:schemeClr val="tx1">
                    <a:tint val="75000"/>
                  </a:schemeClr>
                </a:solidFill>
              </a:defRPr>
            </a:lvl1pPr>
            <a:lvl2pPr marL="518157" indent="0">
              <a:buNone/>
              <a:defRPr sz="2267">
                <a:solidFill>
                  <a:schemeClr val="tx1">
                    <a:tint val="75000"/>
                  </a:schemeClr>
                </a:solidFill>
              </a:defRPr>
            </a:lvl2pPr>
            <a:lvl3pPr marL="1036314" indent="0">
              <a:buNone/>
              <a:defRPr sz="2040">
                <a:solidFill>
                  <a:schemeClr val="tx1">
                    <a:tint val="75000"/>
                  </a:schemeClr>
                </a:solidFill>
              </a:defRPr>
            </a:lvl3pPr>
            <a:lvl4pPr marL="1554472" indent="0">
              <a:buNone/>
              <a:defRPr sz="1813">
                <a:solidFill>
                  <a:schemeClr val="tx1">
                    <a:tint val="75000"/>
                  </a:schemeClr>
                </a:solidFill>
              </a:defRPr>
            </a:lvl4pPr>
            <a:lvl5pPr marL="2072629" indent="0">
              <a:buNone/>
              <a:defRPr sz="1813">
                <a:solidFill>
                  <a:schemeClr val="tx1">
                    <a:tint val="75000"/>
                  </a:schemeClr>
                </a:solidFill>
              </a:defRPr>
            </a:lvl5pPr>
            <a:lvl6pPr marL="2590786" indent="0">
              <a:buNone/>
              <a:defRPr sz="1813">
                <a:solidFill>
                  <a:schemeClr val="tx1">
                    <a:tint val="75000"/>
                  </a:schemeClr>
                </a:solidFill>
              </a:defRPr>
            </a:lvl6pPr>
            <a:lvl7pPr marL="3108943" indent="0">
              <a:buNone/>
              <a:defRPr sz="1813">
                <a:solidFill>
                  <a:schemeClr val="tx1">
                    <a:tint val="75000"/>
                  </a:schemeClr>
                </a:solidFill>
              </a:defRPr>
            </a:lvl7pPr>
            <a:lvl8pPr marL="3627099" indent="0">
              <a:buNone/>
              <a:defRPr sz="1813">
                <a:solidFill>
                  <a:schemeClr val="tx1">
                    <a:tint val="75000"/>
                  </a:schemeClr>
                </a:solidFill>
              </a:defRPr>
            </a:lvl8pPr>
            <a:lvl9pPr marL="4145257" indent="0">
              <a:buNone/>
              <a:defRPr sz="1813">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0699387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149580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499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9951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B86245D-015E-46AE-96CC-32E8A5E9A1DF}" type="datetimeFigureOut">
              <a:rPr lang="es-CO" smtClean="0"/>
              <a:t>26/04/2025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1923398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27200" y="1272011"/>
            <a:ext cx="10363200" cy="2705947"/>
          </a:xfrm>
        </p:spPr>
        <p:txBody>
          <a:bodyPr anchor="b"/>
          <a:lstStyle>
            <a:lvl1pPr algn="ctr">
              <a:defRPr sz="6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27200" y="4082310"/>
            <a:ext cx="10363200" cy="1876530"/>
          </a:xfrm>
        </p:spPr>
        <p:txBody>
          <a:bodyPr/>
          <a:lstStyle>
            <a:lvl1pPr marL="0" indent="0" algn="ctr">
              <a:buNone/>
              <a:defRPr sz="2720"/>
            </a:lvl1pPr>
            <a:lvl2pPr marL="518145" indent="0" algn="ctr">
              <a:buNone/>
              <a:defRPr sz="2267"/>
            </a:lvl2pPr>
            <a:lvl3pPr marL="1036290" indent="0" algn="ctr">
              <a:buNone/>
              <a:defRPr sz="2040"/>
            </a:lvl3pPr>
            <a:lvl4pPr marL="1554434" indent="0" algn="ctr">
              <a:buNone/>
              <a:defRPr sz="1813"/>
            </a:lvl4pPr>
            <a:lvl5pPr marL="2072579" indent="0" algn="ctr">
              <a:buNone/>
              <a:defRPr sz="1813"/>
            </a:lvl5pPr>
            <a:lvl6pPr marL="2590724" indent="0" algn="ctr">
              <a:buNone/>
              <a:defRPr sz="1813"/>
            </a:lvl6pPr>
            <a:lvl7pPr marL="3108869" indent="0" algn="ctr">
              <a:buNone/>
              <a:defRPr sz="1813"/>
            </a:lvl7pPr>
            <a:lvl8pPr marL="3627013" indent="0" algn="ctr">
              <a:buNone/>
              <a:defRPr sz="1813"/>
            </a:lvl8pPr>
            <a:lvl9pPr marL="4145158" indent="0" algn="ctr">
              <a:buNone/>
              <a:defRPr sz="1813"/>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26/04/2025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381155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499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9951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B86245D-015E-46AE-96CC-32E8A5E9A1DF}" type="datetimeFigureOut">
              <a:rPr lang="es-CO" smtClean="0"/>
              <a:t>26/04/2025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05843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51760" y="413809"/>
            <a:ext cx="11917680" cy="1502305"/>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51760" y="1905318"/>
            <a:ext cx="5845492"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s-ES"/>
              <a:t>Editar el estilo de texto del patrón</a:t>
            </a:r>
          </a:p>
        </p:txBody>
      </p:sp>
      <p:sp>
        <p:nvSpPr>
          <p:cNvPr id="4" name="Content Placeholder 3"/>
          <p:cNvSpPr>
            <a:spLocks noGrp="1"/>
          </p:cNvSpPr>
          <p:nvPr>
            <p:ph sz="half" idx="2"/>
          </p:nvPr>
        </p:nvSpPr>
        <p:spPr>
          <a:xfrm>
            <a:off x="951760" y="2839085"/>
            <a:ext cx="5845492" cy="417586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995160" y="1905318"/>
            <a:ext cx="5874280"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s-ES"/>
              <a:t>Editar el estilo de texto del patrón</a:t>
            </a:r>
          </a:p>
        </p:txBody>
      </p:sp>
      <p:sp>
        <p:nvSpPr>
          <p:cNvPr id="6" name="Content Placeholder 5"/>
          <p:cNvSpPr>
            <a:spLocks noGrp="1"/>
          </p:cNvSpPr>
          <p:nvPr>
            <p:ph sz="quarter" idx="4"/>
          </p:nvPr>
        </p:nvSpPr>
        <p:spPr>
          <a:xfrm>
            <a:off x="6995160" y="2839085"/>
            <a:ext cx="5874280" cy="417586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B86245D-015E-46AE-96CC-32E8A5E9A1DF}" type="datetimeFigureOut">
              <a:rPr lang="es-CO" smtClean="0"/>
              <a:t>26/04/2025</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79903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B86245D-015E-46AE-96CC-32E8A5E9A1DF}" type="datetimeFigureOut">
              <a:rPr lang="es-CO" smtClean="0"/>
              <a:t>26/04/2025</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782768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86245D-015E-46AE-96CC-32E8A5E9A1DF}" type="datetimeFigureOut">
              <a:rPr lang="es-CO" smtClean="0"/>
              <a:t>26/04/2025</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700584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51760" y="518160"/>
            <a:ext cx="4456535" cy="1813560"/>
          </a:xfrm>
        </p:spPr>
        <p:txBody>
          <a:bodyPr anchor="b"/>
          <a:lstStyle>
            <a:lvl1pPr>
              <a:defRPr sz="3627"/>
            </a:lvl1pPr>
          </a:lstStyle>
          <a:p>
            <a:r>
              <a:rPr lang="es-ES"/>
              <a:t>Haga clic para modificar el estilo de título del patrón</a:t>
            </a:r>
            <a:endParaRPr lang="en-US" dirty="0"/>
          </a:p>
        </p:txBody>
      </p:sp>
      <p:sp>
        <p:nvSpPr>
          <p:cNvPr id="3" name="Content Placeholder 2"/>
          <p:cNvSpPr>
            <a:spLocks noGrp="1"/>
          </p:cNvSpPr>
          <p:nvPr>
            <p:ph idx="1"/>
          </p:nvPr>
        </p:nvSpPr>
        <p:spPr>
          <a:xfrm>
            <a:off x="5874280" y="1119082"/>
            <a:ext cx="6995160" cy="5523442"/>
          </a:xfrm>
        </p:spPr>
        <p:txBody>
          <a:bodyPr/>
          <a:lstStyle>
            <a:lvl1pPr>
              <a:defRPr sz="3627"/>
            </a:lvl1pPr>
            <a:lvl2pPr>
              <a:defRPr sz="3173"/>
            </a:lvl2pPr>
            <a:lvl3pPr>
              <a:defRPr sz="2720"/>
            </a:lvl3pPr>
            <a:lvl4pPr>
              <a:defRPr sz="2267"/>
            </a:lvl4pPr>
            <a:lvl5pPr>
              <a:defRPr sz="2267"/>
            </a:lvl5pPr>
            <a:lvl6pPr>
              <a:defRPr sz="2267"/>
            </a:lvl6pPr>
            <a:lvl7pPr>
              <a:defRPr sz="2267"/>
            </a:lvl7pPr>
            <a:lvl8pPr>
              <a:defRPr sz="2267"/>
            </a:lvl8pPr>
            <a:lvl9pPr>
              <a:defRPr sz="2267"/>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s-ES"/>
              <a:t>Editar el estilo de texto del patrón</a:t>
            </a:r>
          </a:p>
        </p:txBody>
      </p:sp>
      <p:sp>
        <p:nvSpPr>
          <p:cNvPr id="5" name="Date Placeholder 4"/>
          <p:cNvSpPr>
            <a:spLocks noGrp="1"/>
          </p:cNvSpPr>
          <p:nvPr>
            <p:ph type="dt" sz="half" idx="10"/>
          </p:nvPr>
        </p:nvSpPr>
        <p:spPr/>
        <p:txBody>
          <a:bodyPr/>
          <a:lstStyle/>
          <a:p>
            <a:fld id="{6B86245D-015E-46AE-96CC-32E8A5E9A1DF}" type="datetimeFigureOut">
              <a:rPr lang="es-CO" smtClean="0"/>
              <a:t>26/04/2025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462420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51760" y="518160"/>
            <a:ext cx="4456535" cy="1813560"/>
          </a:xfrm>
        </p:spPr>
        <p:txBody>
          <a:bodyPr anchor="b"/>
          <a:lstStyle>
            <a:lvl1pPr>
              <a:defRPr sz="3627"/>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874280" y="1119082"/>
            <a:ext cx="6995160" cy="5523442"/>
          </a:xfrm>
        </p:spPr>
        <p:txBody>
          <a:bodyPr anchor="t"/>
          <a:lstStyle>
            <a:lvl1pPr marL="0" indent="0">
              <a:buNone/>
              <a:defRPr sz="3627"/>
            </a:lvl1pPr>
            <a:lvl2pPr marL="518145" indent="0">
              <a:buNone/>
              <a:defRPr sz="3173"/>
            </a:lvl2pPr>
            <a:lvl3pPr marL="1036290" indent="0">
              <a:buNone/>
              <a:defRPr sz="2720"/>
            </a:lvl3pPr>
            <a:lvl4pPr marL="1554434" indent="0">
              <a:buNone/>
              <a:defRPr sz="2267"/>
            </a:lvl4pPr>
            <a:lvl5pPr marL="2072579" indent="0">
              <a:buNone/>
              <a:defRPr sz="2267"/>
            </a:lvl5pPr>
            <a:lvl6pPr marL="2590724" indent="0">
              <a:buNone/>
              <a:defRPr sz="2267"/>
            </a:lvl6pPr>
            <a:lvl7pPr marL="3108869" indent="0">
              <a:buNone/>
              <a:defRPr sz="2267"/>
            </a:lvl7pPr>
            <a:lvl8pPr marL="3627013" indent="0">
              <a:buNone/>
              <a:defRPr sz="2267"/>
            </a:lvl8pPr>
            <a:lvl9pPr marL="4145158" indent="0">
              <a:buNone/>
              <a:defRPr sz="2267"/>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s-ES"/>
              <a:t>Editar el estilo de texto del patrón</a:t>
            </a:r>
          </a:p>
        </p:txBody>
      </p:sp>
      <p:sp>
        <p:nvSpPr>
          <p:cNvPr id="5" name="Date Placeholder 4"/>
          <p:cNvSpPr>
            <a:spLocks noGrp="1"/>
          </p:cNvSpPr>
          <p:nvPr>
            <p:ph type="dt" sz="half" idx="10"/>
          </p:nvPr>
        </p:nvSpPr>
        <p:spPr/>
        <p:txBody>
          <a:bodyPr/>
          <a:lstStyle/>
          <a:p>
            <a:fld id="{6B86245D-015E-46AE-96CC-32E8A5E9A1DF}" type="datetimeFigureOut">
              <a:rPr lang="es-CO" smtClean="0"/>
              <a:t>26/04/2025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86478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49960" y="413809"/>
            <a:ext cx="11917680" cy="150230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49960" y="2069042"/>
            <a:ext cx="11917680" cy="4931516"/>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49960" y="7203864"/>
            <a:ext cx="3108960" cy="413808"/>
          </a:xfrm>
          <a:prstGeom prst="rect">
            <a:avLst/>
          </a:prstGeom>
        </p:spPr>
        <p:txBody>
          <a:bodyPr vert="horz" lIns="91440" tIns="45720" rIns="91440" bIns="45720" rtlCol="0" anchor="ctr"/>
          <a:lstStyle>
            <a:lvl1pPr algn="l">
              <a:defRPr sz="1360">
                <a:solidFill>
                  <a:schemeClr val="tx1">
                    <a:tint val="75000"/>
                  </a:schemeClr>
                </a:solidFill>
              </a:defRPr>
            </a:lvl1pPr>
          </a:lstStyle>
          <a:p>
            <a:fld id="{6B86245D-015E-46AE-96CC-32E8A5E9A1DF}" type="datetimeFigureOut">
              <a:rPr lang="es-CO" smtClean="0"/>
              <a:t>26/04/2025</a:t>
            </a:fld>
            <a:endParaRPr lang="es-CO"/>
          </a:p>
        </p:txBody>
      </p:sp>
      <p:sp>
        <p:nvSpPr>
          <p:cNvPr id="5" name="Footer Placeholder 4"/>
          <p:cNvSpPr>
            <a:spLocks noGrp="1"/>
          </p:cNvSpPr>
          <p:nvPr>
            <p:ph type="ftr" sz="quarter" idx="3"/>
          </p:nvPr>
        </p:nvSpPr>
        <p:spPr>
          <a:xfrm>
            <a:off x="4577080" y="7203864"/>
            <a:ext cx="4663440" cy="413808"/>
          </a:xfrm>
          <a:prstGeom prst="rect">
            <a:avLst/>
          </a:prstGeom>
        </p:spPr>
        <p:txBody>
          <a:bodyPr vert="horz" lIns="91440" tIns="45720" rIns="91440" bIns="45720" rtlCol="0" anchor="ctr"/>
          <a:lstStyle>
            <a:lvl1pPr algn="ctr">
              <a:defRPr sz="136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9758680" y="7203864"/>
            <a:ext cx="3108960" cy="413808"/>
          </a:xfrm>
          <a:prstGeom prst="rect">
            <a:avLst/>
          </a:prstGeom>
        </p:spPr>
        <p:txBody>
          <a:bodyPr vert="horz" lIns="91440" tIns="45720" rIns="91440" bIns="45720" rtlCol="0" anchor="ctr"/>
          <a:lstStyle>
            <a:lvl1pPr algn="r">
              <a:defRPr sz="1360">
                <a:solidFill>
                  <a:schemeClr val="tx1">
                    <a:tint val="75000"/>
                  </a:schemeClr>
                </a:solidFill>
              </a:defRPr>
            </a:lvl1pPr>
          </a:lstStyle>
          <a:p>
            <a:fld id="{31C52531-C0F7-4A3B-9293-860134404F61}" type="slidenum">
              <a:rPr lang="es-CO" smtClean="0"/>
              <a:t>‹Nº›</a:t>
            </a:fld>
            <a:endParaRPr lang="es-CO"/>
          </a:p>
        </p:txBody>
      </p:sp>
    </p:spTree>
    <p:extLst>
      <p:ext uri="{BB962C8B-B14F-4D97-AF65-F5344CB8AC3E}">
        <p14:creationId xmlns:p14="http://schemas.microsoft.com/office/powerpoint/2010/main" val="15762737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36290" rtl="0" eaLnBrk="1" latinLnBrk="0" hangingPunct="1">
        <a:lnSpc>
          <a:spcPct val="90000"/>
        </a:lnSpc>
        <a:spcBef>
          <a:spcPct val="0"/>
        </a:spcBef>
        <a:buNone/>
        <a:defRPr sz="4987" kern="1200">
          <a:solidFill>
            <a:schemeClr val="tx1"/>
          </a:solidFill>
          <a:latin typeface="+mj-lt"/>
          <a:ea typeface="+mj-ea"/>
          <a:cs typeface="+mj-cs"/>
        </a:defRPr>
      </a:lvl1pPr>
    </p:titleStyle>
    <p:body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solidFill>
          <a:latin typeface="+mn-lt"/>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solidFill>
          <a:latin typeface="+mn-lt"/>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solidFill>
          <a:latin typeface="+mn-lt"/>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p:bodyStyle>
    <p:otherStyle>
      <a:defPPr>
        <a:defRPr lang="en-US"/>
      </a:defPPr>
      <a:lvl1pPr marL="0" algn="l" defTabSz="1036290" rtl="0" eaLnBrk="1" latinLnBrk="0" hangingPunct="1">
        <a:defRPr sz="2040" kern="1200">
          <a:solidFill>
            <a:schemeClr val="tx1"/>
          </a:solidFill>
          <a:latin typeface="+mn-lt"/>
          <a:ea typeface="+mn-ea"/>
          <a:cs typeface="+mn-cs"/>
        </a:defRPr>
      </a:lvl1pPr>
      <a:lvl2pPr marL="518145" algn="l" defTabSz="1036290" rtl="0" eaLnBrk="1" latinLnBrk="0" hangingPunct="1">
        <a:defRPr sz="2040" kern="1200">
          <a:solidFill>
            <a:schemeClr val="tx1"/>
          </a:solidFill>
          <a:latin typeface="+mn-lt"/>
          <a:ea typeface="+mn-ea"/>
          <a:cs typeface="+mn-cs"/>
        </a:defRPr>
      </a:lvl2pPr>
      <a:lvl3pPr marL="1036290" algn="l" defTabSz="1036290" rtl="0" eaLnBrk="1" latinLnBrk="0" hangingPunct="1">
        <a:defRPr sz="2040" kern="1200">
          <a:solidFill>
            <a:schemeClr val="tx1"/>
          </a:solidFill>
          <a:latin typeface="+mn-lt"/>
          <a:ea typeface="+mn-ea"/>
          <a:cs typeface="+mn-cs"/>
        </a:defRPr>
      </a:lvl3pPr>
      <a:lvl4pPr marL="1554434" algn="l" defTabSz="1036290" rtl="0" eaLnBrk="1" latinLnBrk="0" hangingPunct="1">
        <a:defRPr sz="2040" kern="1200">
          <a:solidFill>
            <a:schemeClr val="tx1"/>
          </a:solidFill>
          <a:latin typeface="+mn-lt"/>
          <a:ea typeface="+mn-ea"/>
          <a:cs typeface="+mn-cs"/>
        </a:defRPr>
      </a:lvl4pPr>
      <a:lvl5pPr marL="2072579" algn="l" defTabSz="1036290" rtl="0" eaLnBrk="1" latinLnBrk="0" hangingPunct="1">
        <a:defRPr sz="2040" kern="1200">
          <a:solidFill>
            <a:schemeClr val="tx1"/>
          </a:solidFill>
          <a:latin typeface="+mn-lt"/>
          <a:ea typeface="+mn-ea"/>
          <a:cs typeface="+mn-cs"/>
        </a:defRPr>
      </a:lvl5pPr>
      <a:lvl6pPr marL="2590724" algn="l" defTabSz="1036290" rtl="0" eaLnBrk="1" latinLnBrk="0" hangingPunct="1">
        <a:defRPr sz="2040" kern="1200">
          <a:solidFill>
            <a:schemeClr val="tx1"/>
          </a:solidFill>
          <a:latin typeface="+mn-lt"/>
          <a:ea typeface="+mn-ea"/>
          <a:cs typeface="+mn-cs"/>
        </a:defRPr>
      </a:lvl6pPr>
      <a:lvl7pPr marL="3108869" algn="l" defTabSz="1036290" rtl="0" eaLnBrk="1" latinLnBrk="0" hangingPunct="1">
        <a:defRPr sz="2040" kern="1200">
          <a:solidFill>
            <a:schemeClr val="tx1"/>
          </a:solidFill>
          <a:latin typeface="+mn-lt"/>
          <a:ea typeface="+mn-ea"/>
          <a:cs typeface="+mn-cs"/>
        </a:defRPr>
      </a:lvl7pPr>
      <a:lvl8pPr marL="3627013" algn="l" defTabSz="1036290" rtl="0" eaLnBrk="1" latinLnBrk="0" hangingPunct="1">
        <a:defRPr sz="2040" kern="1200">
          <a:solidFill>
            <a:schemeClr val="tx1"/>
          </a:solidFill>
          <a:latin typeface="+mn-lt"/>
          <a:ea typeface="+mn-ea"/>
          <a:cs typeface="+mn-cs"/>
        </a:defRPr>
      </a:lvl8pPr>
      <a:lvl9pPr marL="4145158" algn="l" defTabSz="1036290" rtl="0" eaLnBrk="1" latinLnBrk="0" hangingPunct="1">
        <a:defRPr sz="204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2037" y="325319"/>
            <a:ext cx="12800194" cy="150230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42038" y="1980552"/>
            <a:ext cx="12800194" cy="472504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17598697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Lst>
  <p:txStyles>
    <p:titleStyle>
      <a:lvl1pPr algn="l" defTabSz="1036290" rtl="0" eaLnBrk="1" latinLnBrk="0" hangingPunct="1">
        <a:lnSpc>
          <a:spcPct val="90000"/>
        </a:lnSpc>
        <a:spcBef>
          <a:spcPct val="0"/>
        </a:spcBef>
        <a:buNone/>
        <a:defRPr sz="4987" kern="1200">
          <a:solidFill>
            <a:schemeClr val="tx1">
              <a:lumMod val="75000"/>
              <a:lumOff val="25000"/>
            </a:schemeClr>
          </a:solidFill>
          <a:latin typeface="Flama Condensed Light" panose="02000000000000000000" pitchFamily="50" charset="0"/>
          <a:ea typeface="+mj-ea"/>
          <a:cs typeface="+mj-cs"/>
        </a:defRPr>
      </a:lvl1pPr>
    </p:titleStyle>
    <p:body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p:bodyStyle>
    <p:otherStyle>
      <a:defPPr>
        <a:defRPr lang="en-US"/>
      </a:defPPr>
      <a:lvl1pPr marL="0" algn="l" defTabSz="1036290" rtl="0" eaLnBrk="1" latinLnBrk="0" hangingPunct="1">
        <a:defRPr sz="2040" kern="1200">
          <a:solidFill>
            <a:schemeClr val="tx1"/>
          </a:solidFill>
          <a:latin typeface="+mn-lt"/>
          <a:ea typeface="+mn-ea"/>
          <a:cs typeface="+mn-cs"/>
        </a:defRPr>
      </a:lvl1pPr>
      <a:lvl2pPr marL="518145" algn="l" defTabSz="1036290" rtl="0" eaLnBrk="1" latinLnBrk="0" hangingPunct="1">
        <a:defRPr sz="2040" kern="1200">
          <a:solidFill>
            <a:schemeClr val="tx1"/>
          </a:solidFill>
          <a:latin typeface="+mn-lt"/>
          <a:ea typeface="+mn-ea"/>
          <a:cs typeface="+mn-cs"/>
        </a:defRPr>
      </a:lvl2pPr>
      <a:lvl3pPr marL="1036290" algn="l" defTabSz="1036290" rtl="0" eaLnBrk="1" latinLnBrk="0" hangingPunct="1">
        <a:defRPr sz="2040" kern="1200">
          <a:solidFill>
            <a:schemeClr val="tx1"/>
          </a:solidFill>
          <a:latin typeface="+mn-lt"/>
          <a:ea typeface="+mn-ea"/>
          <a:cs typeface="+mn-cs"/>
        </a:defRPr>
      </a:lvl3pPr>
      <a:lvl4pPr marL="1554434" algn="l" defTabSz="1036290" rtl="0" eaLnBrk="1" latinLnBrk="0" hangingPunct="1">
        <a:defRPr sz="2040" kern="1200">
          <a:solidFill>
            <a:schemeClr val="tx1"/>
          </a:solidFill>
          <a:latin typeface="+mn-lt"/>
          <a:ea typeface="+mn-ea"/>
          <a:cs typeface="+mn-cs"/>
        </a:defRPr>
      </a:lvl4pPr>
      <a:lvl5pPr marL="2072579" algn="l" defTabSz="1036290" rtl="0" eaLnBrk="1" latinLnBrk="0" hangingPunct="1">
        <a:defRPr sz="2040" kern="1200">
          <a:solidFill>
            <a:schemeClr val="tx1"/>
          </a:solidFill>
          <a:latin typeface="+mn-lt"/>
          <a:ea typeface="+mn-ea"/>
          <a:cs typeface="+mn-cs"/>
        </a:defRPr>
      </a:lvl5pPr>
      <a:lvl6pPr marL="2590724" algn="l" defTabSz="1036290" rtl="0" eaLnBrk="1" latinLnBrk="0" hangingPunct="1">
        <a:defRPr sz="2040" kern="1200">
          <a:solidFill>
            <a:schemeClr val="tx1"/>
          </a:solidFill>
          <a:latin typeface="+mn-lt"/>
          <a:ea typeface="+mn-ea"/>
          <a:cs typeface="+mn-cs"/>
        </a:defRPr>
      </a:lvl6pPr>
      <a:lvl7pPr marL="3108869" algn="l" defTabSz="1036290" rtl="0" eaLnBrk="1" latinLnBrk="0" hangingPunct="1">
        <a:defRPr sz="2040" kern="1200">
          <a:solidFill>
            <a:schemeClr val="tx1"/>
          </a:solidFill>
          <a:latin typeface="+mn-lt"/>
          <a:ea typeface="+mn-ea"/>
          <a:cs typeface="+mn-cs"/>
        </a:defRPr>
      </a:lvl7pPr>
      <a:lvl8pPr marL="3627013" algn="l" defTabSz="1036290" rtl="0" eaLnBrk="1" latinLnBrk="0" hangingPunct="1">
        <a:defRPr sz="2040" kern="1200">
          <a:solidFill>
            <a:schemeClr val="tx1"/>
          </a:solidFill>
          <a:latin typeface="+mn-lt"/>
          <a:ea typeface="+mn-ea"/>
          <a:cs typeface="+mn-cs"/>
        </a:defRPr>
      </a:lvl8pPr>
      <a:lvl9pPr marL="4145158" algn="l" defTabSz="1036290" rtl="0" eaLnBrk="1" latinLnBrk="0" hangingPunct="1">
        <a:defRPr sz="20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corporatefinanceinstitute.com/" TargetMode="Externa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slideLayout" Target="../slideLayouts/slideLayout37.xml"/><Relationship Id="rId1" Type="http://schemas.openxmlformats.org/officeDocument/2006/relationships/themeOverride" Target="../theme/themeOverride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9.xml"/><Relationship Id="rId1" Type="http://schemas.openxmlformats.org/officeDocument/2006/relationships/themeOverride" Target="../theme/themeOverride1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13.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14.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9.xml"/><Relationship Id="rId1" Type="http://schemas.openxmlformats.org/officeDocument/2006/relationships/themeOverride" Target="../theme/themeOverride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6.png"/><Relationship Id="rId2" Type="http://schemas.openxmlformats.org/officeDocument/2006/relationships/diagramData" Target="../diagrams/data2.xml"/><Relationship Id="rId1" Type="http://schemas.openxmlformats.org/officeDocument/2006/relationships/slideLayout" Target="../slideLayouts/slideLayout3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7.png"/><Relationship Id="rId2" Type="http://schemas.openxmlformats.org/officeDocument/2006/relationships/diagramData" Target="../diagrams/data3.xml"/><Relationship Id="rId1" Type="http://schemas.openxmlformats.org/officeDocument/2006/relationships/slideLayout" Target="../slideLayouts/slideLayout3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8.png"/><Relationship Id="rId2" Type="http://schemas.openxmlformats.org/officeDocument/2006/relationships/diagramData" Target="../diagrams/data4.xml"/><Relationship Id="rId1" Type="http://schemas.openxmlformats.org/officeDocument/2006/relationships/slideLayout" Target="../slideLayouts/slideLayout35.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16.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17.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6.xml"/><Relationship Id="rId1" Type="http://schemas.openxmlformats.org/officeDocument/2006/relationships/themeOverride" Target="../theme/themeOverride18.xml"/><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5.xml"/><Relationship Id="rId1" Type="http://schemas.openxmlformats.org/officeDocument/2006/relationships/themeOverride" Target="../theme/themeOverride19.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5.xml"/><Relationship Id="rId1" Type="http://schemas.openxmlformats.org/officeDocument/2006/relationships/themeOverride" Target="../theme/themeOverride20.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6.xml"/><Relationship Id="rId1" Type="http://schemas.openxmlformats.org/officeDocument/2006/relationships/themeOverride" Target="../theme/themeOverride23.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4.xml"/><Relationship Id="rId5" Type="http://schemas.openxmlformats.org/officeDocument/2006/relationships/image" Target="../media/image28.png"/><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notesSlide" Target="../notesSlides/notesSlide4.xml"/><Relationship Id="rId7" Type="http://schemas.openxmlformats.org/officeDocument/2006/relationships/image" Target="../media/image31.png"/><Relationship Id="rId2" Type="http://schemas.openxmlformats.org/officeDocument/2006/relationships/slideLayout" Target="../slideLayouts/slideLayout35.xml"/><Relationship Id="rId1" Type="http://schemas.openxmlformats.org/officeDocument/2006/relationships/themeOverride" Target="../theme/themeOverride25.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5.xml"/><Relationship Id="rId1" Type="http://schemas.openxmlformats.org/officeDocument/2006/relationships/themeOverride" Target="../theme/themeOverride26.xml"/><Relationship Id="rId5" Type="http://schemas.openxmlformats.org/officeDocument/2006/relationships/image" Target="../media/image33.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7.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8.xml"/><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29.xm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3.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themeOverride" Target="../theme/themeOverride30.xml"/><Relationship Id="rId5" Type="http://schemas.openxmlformats.org/officeDocument/2006/relationships/image" Target="../media/image41.png"/><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31.xml"/><Relationship Id="rId5" Type="http://schemas.openxmlformats.org/officeDocument/2006/relationships/image" Target="../media/image43.png"/><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46.png"/><Relationship Id="rId2" Type="http://schemas.openxmlformats.org/officeDocument/2006/relationships/diagramData" Target="../diagrams/data5.xml"/><Relationship Id="rId1" Type="http://schemas.openxmlformats.org/officeDocument/2006/relationships/slideLayout" Target="../slideLayouts/slideLayout3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0.xml"/><Relationship Id="rId1" Type="http://schemas.openxmlformats.org/officeDocument/2006/relationships/themeOverride" Target="../theme/themeOverride4.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3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5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8.xml"/></Relationships>
</file>

<file path=ppt/slides/_rels/slide5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37.xml"/></Relationships>
</file>

<file path=ppt/slides/_rels/slide5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37.xml"/></Relationships>
</file>

<file path=ppt/slides/_rels/slide5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37.xml"/><Relationship Id="rId4" Type="http://schemas.openxmlformats.org/officeDocument/2006/relationships/image" Target="../media/image64.png"/></Relationships>
</file>

<file path=ppt/slides/_rels/slide5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3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5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7.xml"/><Relationship Id="rId1" Type="http://schemas.openxmlformats.org/officeDocument/2006/relationships/slideLayout" Target="../slideLayouts/slideLayout37.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7.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5.xml"/><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37.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61.xml.rels><?xml version="1.0" encoding="UTF-8" standalone="yes"?>
<Relationships xmlns="http://schemas.openxmlformats.org/package/2006/relationships"><Relationship Id="rId8" Type="http://schemas.openxmlformats.org/officeDocument/2006/relationships/diagramLayout" Target="../diagrams/layout13.xml"/><Relationship Id="rId3" Type="http://schemas.openxmlformats.org/officeDocument/2006/relationships/diagramLayout" Target="../diagrams/layout12.xml"/><Relationship Id="rId7" Type="http://schemas.openxmlformats.org/officeDocument/2006/relationships/diagramData" Target="../diagrams/data13.xml"/><Relationship Id="rId2" Type="http://schemas.openxmlformats.org/officeDocument/2006/relationships/diagramData" Target="../diagrams/data12.xml"/><Relationship Id="rId1" Type="http://schemas.openxmlformats.org/officeDocument/2006/relationships/slideLayout" Target="../slideLayouts/slideLayout37.xml"/><Relationship Id="rId6" Type="http://schemas.microsoft.com/office/2007/relationships/diagramDrawing" Target="../diagrams/drawing12.xml"/><Relationship Id="rId11" Type="http://schemas.microsoft.com/office/2007/relationships/diagramDrawing" Target="../diagrams/drawing13.xml"/><Relationship Id="rId5" Type="http://schemas.openxmlformats.org/officeDocument/2006/relationships/diagramColors" Target="../diagrams/colors12.xml"/><Relationship Id="rId10" Type="http://schemas.openxmlformats.org/officeDocument/2006/relationships/diagramColors" Target="../diagrams/colors13.xml"/><Relationship Id="rId4" Type="http://schemas.openxmlformats.org/officeDocument/2006/relationships/diagramQuickStyle" Target="../diagrams/quickStyle12.xml"/><Relationship Id="rId9" Type="http://schemas.openxmlformats.org/officeDocument/2006/relationships/diagramQuickStyle" Target="../diagrams/quickStyle13.xml"/></Relationships>
</file>

<file path=ppt/slides/_rels/slide62.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37.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63.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37.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64.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37.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65.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37.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37.xml"/></Relationships>
</file>

<file path=ppt/slides/_rels/slide68.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37.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69.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8.xml"/><Relationship Id="rId1" Type="http://schemas.openxmlformats.org/officeDocument/2006/relationships/themeOverride" Target="../theme/themeOverride6.xml"/><Relationship Id="rId4" Type="http://schemas.openxmlformats.org/officeDocument/2006/relationships/image" Target="../media/image9.png"/></Relationships>
</file>

<file path=ppt/slides/_rels/slide7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3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2.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37.xml"/></Relationships>
</file>

<file path=ppt/slides/_rels/slide73.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slideLayout" Target="../slideLayouts/slideLayout37.xml"/><Relationship Id="rId5" Type="http://schemas.openxmlformats.org/officeDocument/2006/relationships/image" Target="../media/image94.png"/><Relationship Id="rId4" Type="http://schemas.openxmlformats.org/officeDocument/2006/relationships/image" Target="../media/image93.png"/></Relationships>
</file>

<file path=ppt/slides/_rels/slide74.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3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6.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37.xml"/></Relationships>
</file>

<file path=ppt/slides/_rels/slide77.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37.xml"/><Relationship Id="rId5" Type="http://schemas.openxmlformats.org/officeDocument/2006/relationships/image" Target="../media/image200.png"/></Relationships>
</file>

<file path=ppt/slides/_rels/slide78.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37.xml"/></Relationships>
</file>

<file path=ppt/slides/_rels/slide79.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slideLayout" Target="../slideLayouts/slideLayout37.xml"/><Relationship Id="rId1" Type="http://schemas.openxmlformats.org/officeDocument/2006/relationships/themeOverride" Target="../theme/themeOverride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0.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37.xml"/></Relationships>
</file>

<file path=ppt/slides/_rels/slide81.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37.xml"/></Relationships>
</file>

<file path=ppt/slides/_rels/slide82.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3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4.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37.xml"/></Relationships>
</file>

<file path=ppt/slides/_rels/slide85.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37.xml"/></Relationships>
</file>

<file path=ppt/slides/_rels/slide86.xml.rels><?xml version="1.0" encoding="UTF-8" standalone="yes"?>
<Relationships xmlns="http://schemas.openxmlformats.org/package/2006/relationships"><Relationship Id="rId2" Type="http://schemas.openxmlformats.org/officeDocument/2006/relationships/image" Target="../media/image104.jpeg"/><Relationship Id="rId1" Type="http://schemas.openxmlformats.org/officeDocument/2006/relationships/slideLayout" Target="../slideLayouts/slideLayout37.xml"/></Relationships>
</file>

<file path=ppt/slides/_rels/slide87.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3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7.xml"/><Relationship Id="rId4" Type="http://schemas.openxmlformats.org/officeDocument/2006/relationships/image" Target="../media/image300.png"/></Relationships>
</file>

<file path=ppt/slides/_rels/slide89.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8.xml"/></Relationships>
</file>

<file path=ppt/slides/_rels/slide90.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37.xml"/></Relationships>
</file>

<file path=ppt/slides/_rels/slide91.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37.xml"/></Relationships>
</file>

<file path=ppt/slides/_rels/slide92.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3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4.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37.xml"/></Relationships>
</file>

<file path=ppt/slides/_rels/slide95.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37.xml"/></Relationships>
</file>

<file path=ppt/slides/_rels/slide96.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37.xml"/></Relationships>
</file>

<file path=ppt/slides/_rels/slide97.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37.xml"/></Relationships>
</file>

<file path=ppt/slides/_rels/slide98.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37.xml"/></Relationships>
</file>

<file path=ppt/slides/_rels/slide9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3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79359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69900" y="325319"/>
            <a:ext cx="9403306" cy="1502305"/>
          </a:xfrm>
        </p:spPr>
        <p:txBody>
          <a:bodyPr/>
          <a:lstStyle/>
          <a:p>
            <a:r>
              <a:rPr lang="es-ES" dirty="0"/>
              <a:t>Algunos Objetivos de Alto Nivel</a:t>
            </a:r>
            <a:endParaRPr lang="es-CO" dirty="0"/>
          </a:p>
        </p:txBody>
      </p:sp>
      <p:sp>
        <p:nvSpPr>
          <p:cNvPr id="3" name="Marcador de contenido 2"/>
          <p:cNvSpPr>
            <a:spLocks noGrp="1"/>
          </p:cNvSpPr>
          <p:nvPr>
            <p:ph idx="1"/>
          </p:nvPr>
        </p:nvSpPr>
        <p:spPr>
          <a:xfrm>
            <a:off x="4890497" y="2146689"/>
            <a:ext cx="8302204" cy="3779549"/>
          </a:xfrm>
        </p:spPr>
        <p:txBody>
          <a:bodyPr>
            <a:noAutofit/>
          </a:bodyPr>
          <a:lstStyle/>
          <a:p>
            <a:r>
              <a:rPr lang="es-ES" sz="2453" dirty="0"/>
              <a:t>Incrementar los ingresos actuales</a:t>
            </a:r>
          </a:p>
          <a:p>
            <a:r>
              <a:rPr lang="es-ES" sz="2453" dirty="0"/>
              <a:t>Aumentar la rentabilidad</a:t>
            </a:r>
          </a:p>
          <a:p>
            <a:r>
              <a:rPr lang="es-ES" sz="2453" dirty="0"/>
              <a:t>Generar nuevos ingresos a través de los datos</a:t>
            </a:r>
          </a:p>
          <a:p>
            <a:r>
              <a:rPr lang="es-ES" sz="2453" dirty="0"/>
              <a:t>Identificar oportunidades de crecimiento</a:t>
            </a:r>
          </a:p>
          <a:p>
            <a:r>
              <a:rPr lang="es-ES" sz="2453" dirty="0"/>
              <a:t>Reducir costos y desperdicio</a:t>
            </a:r>
          </a:p>
          <a:p>
            <a:r>
              <a:rPr lang="es-ES" sz="2453" dirty="0"/>
              <a:t>Mejorar y medir la productividad del lugar de trabajo por empleado, departamento o función</a:t>
            </a:r>
          </a:p>
          <a:p>
            <a:r>
              <a:rPr lang="es-ES" sz="2453" dirty="0"/>
              <a:t>Mejorar la eficiencia operativa y de la cadena de suministro.</a:t>
            </a:r>
          </a:p>
          <a:p>
            <a:pPr lvl="1"/>
            <a:endParaRPr lang="es-ES" sz="2000" dirty="0"/>
          </a:p>
        </p:txBody>
      </p:sp>
      <p:sp>
        <p:nvSpPr>
          <p:cNvPr id="4" name="Rectángulo 3"/>
          <p:cNvSpPr/>
          <p:nvPr/>
        </p:nvSpPr>
        <p:spPr>
          <a:xfrm>
            <a:off x="7187770" y="6777792"/>
            <a:ext cx="6147324" cy="369332"/>
          </a:xfrm>
          <a:prstGeom prst="rect">
            <a:avLst/>
          </a:prstGeom>
        </p:spPr>
        <p:txBody>
          <a:bodyPr wrap="none">
            <a:spAutoFit/>
          </a:bodyPr>
          <a:lstStyle/>
          <a:p>
            <a:r>
              <a:rPr lang="es-CO" dirty="0">
                <a:hlinkClick r:id="rId2"/>
              </a:rPr>
              <a:t>Fuente: https://corporatefinanceinstitute.com/</a:t>
            </a:r>
            <a:r>
              <a:rPr lang="es-CO" dirty="0"/>
              <a:t> yellowfinbi.com</a:t>
            </a:r>
          </a:p>
        </p:txBody>
      </p:sp>
      <p:pic>
        <p:nvPicPr>
          <p:cNvPr id="6" name="Imagen 5">
            <a:extLst>
              <a:ext uri="{FF2B5EF4-FFF2-40B4-BE49-F238E27FC236}">
                <a16:creationId xmlns:a16="http://schemas.microsoft.com/office/drawing/2014/main" id="{544BA882-906C-44F4-8E5D-EDE0EFAD8907}"/>
              </a:ext>
            </a:extLst>
          </p:cNvPr>
          <p:cNvPicPr>
            <a:picLocks noChangeAspect="1"/>
          </p:cNvPicPr>
          <p:nvPr/>
        </p:nvPicPr>
        <p:blipFill>
          <a:blip r:embed="rId3"/>
          <a:stretch>
            <a:fillRect/>
          </a:stretch>
        </p:blipFill>
        <p:spPr>
          <a:xfrm>
            <a:off x="1160041" y="2709441"/>
            <a:ext cx="3216797" cy="3216797"/>
          </a:xfrm>
          <a:prstGeom prst="rect">
            <a:avLst/>
          </a:prstGeom>
        </p:spPr>
      </p:pic>
    </p:spTree>
    <p:extLst>
      <p:ext uri="{BB962C8B-B14F-4D97-AF65-F5344CB8AC3E}">
        <p14:creationId xmlns:p14="http://schemas.microsoft.com/office/powerpoint/2010/main" val="3036939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1833833178"/>
              </p:ext>
            </p:extLst>
          </p:nvPr>
        </p:nvGraphicFramePr>
        <p:xfrm>
          <a:off x="2338084" y="2645349"/>
          <a:ext cx="8414795" cy="4496231"/>
        </p:xfrm>
        <a:graphic>
          <a:graphicData uri="http://schemas.openxmlformats.org/drawingml/2006/table">
            <a:tbl>
              <a:tblPr firstRow="1" bandRow="1">
                <a:tableStyleId>{93296810-A885-4BE3-A3E7-6D5BEEA58F35}</a:tableStyleId>
              </a:tblPr>
              <a:tblGrid>
                <a:gridCol w="2573220">
                  <a:extLst>
                    <a:ext uri="{9D8B030D-6E8A-4147-A177-3AD203B41FA5}">
                      <a16:colId xmlns:a16="http://schemas.microsoft.com/office/drawing/2014/main" val="964873660"/>
                    </a:ext>
                  </a:extLst>
                </a:gridCol>
                <a:gridCol w="2780541">
                  <a:extLst>
                    <a:ext uri="{9D8B030D-6E8A-4147-A177-3AD203B41FA5}">
                      <a16:colId xmlns:a16="http://schemas.microsoft.com/office/drawing/2014/main" val="3642630524"/>
                    </a:ext>
                  </a:extLst>
                </a:gridCol>
                <a:gridCol w="3061034">
                  <a:extLst>
                    <a:ext uri="{9D8B030D-6E8A-4147-A177-3AD203B41FA5}">
                      <a16:colId xmlns:a16="http://schemas.microsoft.com/office/drawing/2014/main" val="2303199168"/>
                    </a:ext>
                  </a:extLst>
                </a:gridCol>
              </a:tblGrid>
              <a:tr h="734961">
                <a:tc>
                  <a:txBody>
                    <a:bodyPr/>
                    <a:lstStyle/>
                    <a:p>
                      <a:pPr algn="ctr"/>
                      <a:r>
                        <a:rPr lang="es-ES" sz="1800" dirty="0"/>
                        <a:t>Dimensión Estratégica</a:t>
                      </a:r>
                      <a:endParaRPr lang="es-CO" sz="1800" dirty="0"/>
                    </a:p>
                  </a:txBody>
                  <a:tcPr anchor="ctr">
                    <a:solidFill>
                      <a:schemeClr val="accent1">
                        <a:lumMod val="75000"/>
                      </a:schemeClr>
                    </a:solidFill>
                  </a:tcPr>
                </a:tc>
                <a:tc>
                  <a:txBody>
                    <a:bodyPr/>
                    <a:lstStyle/>
                    <a:p>
                      <a:pPr algn="ctr"/>
                      <a:r>
                        <a:rPr lang="es-ES" sz="1800" dirty="0"/>
                        <a:t>Objetivos</a:t>
                      </a:r>
                      <a:r>
                        <a:rPr lang="es-ES" sz="1800" baseline="0" dirty="0"/>
                        <a:t> Estratégicos</a:t>
                      </a:r>
                      <a:endParaRPr lang="es-CO" sz="1800" dirty="0"/>
                    </a:p>
                  </a:txBody>
                  <a:tcPr anchor="ctr">
                    <a:solidFill>
                      <a:schemeClr val="accent2">
                        <a:lumMod val="75000"/>
                      </a:schemeClr>
                    </a:solidFill>
                  </a:tcPr>
                </a:tc>
                <a:tc>
                  <a:txBody>
                    <a:bodyPr/>
                    <a:lstStyle/>
                    <a:p>
                      <a:pPr algn="ctr"/>
                      <a:r>
                        <a:rPr lang="es-ES" sz="1800" dirty="0"/>
                        <a:t>Metas Estratégicas</a:t>
                      </a:r>
                      <a:endParaRPr lang="es-CO" sz="1800" dirty="0"/>
                    </a:p>
                  </a:txBody>
                  <a:tcPr anchor="ctr"/>
                </a:tc>
                <a:extLst>
                  <a:ext uri="{0D108BD9-81ED-4DB2-BD59-A6C34878D82A}">
                    <a16:rowId xmlns:a16="http://schemas.microsoft.com/office/drawing/2014/main" val="81963581"/>
                  </a:ext>
                </a:extLst>
              </a:tr>
              <a:tr h="3761270">
                <a:tc>
                  <a:txBody>
                    <a:bodyPr/>
                    <a:lstStyle/>
                    <a:p>
                      <a:r>
                        <a:rPr lang="es-ES" sz="1600" dirty="0"/>
                        <a:t>Resultados Financieros</a:t>
                      </a:r>
                      <a:endParaRPr lang="es-CO" sz="1600" dirty="0"/>
                    </a:p>
                  </a:txBody>
                  <a:tcPr>
                    <a:solidFill>
                      <a:schemeClr val="tx2">
                        <a:lumMod val="20000"/>
                        <a:lumOff val="80000"/>
                      </a:schemeClr>
                    </a:solidFill>
                  </a:tcPr>
                </a:tc>
                <a:tc>
                  <a:txBody>
                    <a:bodyPr/>
                    <a:lstStyle/>
                    <a:p>
                      <a:r>
                        <a:rPr lang="es-ES" sz="1600" dirty="0"/>
                        <a:t>Disminuir Costos</a:t>
                      </a:r>
                    </a:p>
                    <a:p>
                      <a:endParaRPr lang="es-ES" sz="1600" dirty="0"/>
                    </a:p>
                    <a:p>
                      <a:endParaRPr lang="es-ES" sz="1600" dirty="0"/>
                    </a:p>
                    <a:p>
                      <a:endParaRPr lang="es-ES" sz="1600" dirty="0"/>
                    </a:p>
                    <a:p>
                      <a:r>
                        <a:rPr lang="es-ES" sz="1600" dirty="0"/>
                        <a:t>Aumentar Tasa ROI</a:t>
                      </a:r>
                    </a:p>
                    <a:p>
                      <a:endParaRPr lang="es-ES" sz="1600" dirty="0"/>
                    </a:p>
                    <a:p>
                      <a:endParaRPr lang="es-ES" sz="1600" dirty="0"/>
                    </a:p>
                    <a:p>
                      <a:endParaRPr lang="es-ES" sz="1600" dirty="0"/>
                    </a:p>
                    <a:p>
                      <a:r>
                        <a:rPr lang="es-ES" sz="1600" dirty="0"/>
                        <a:t>Ser Rentables</a:t>
                      </a:r>
                      <a:endParaRPr lang="es-CO" sz="1600" dirty="0"/>
                    </a:p>
                  </a:txBody>
                  <a:tcPr>
                    <a:solidFill>
                      <a:schemeClr val="accent2">
                        <a:lumMod val="20000"/>
                        <a:lumOff val="80000"/>
                      </a:schemeClr>
                    </a:solidFill>
                  </a:tcPr>
                </a:tc>
                <a:tc>
                  <a:txBody>
                    <a:bodyPr/>
                    <a:lstStyle/>
                    <a:p>
                      <a:r>
                        <a:rPr lang="es-ES" sz="1600" dirty="0"/>
                        <a:t>Disminuir los costos operativos</a:t>
                      </a:r>
                      <a:r>
                        <a:rPr lang="es-ES" sz="1600" baseline="0" dirty="0"/>
                        <a:t> en un </a:t>
                      </a:r>
                      <a:r>
                        <a:rPr lang="es-ES" sz="2800" b="1" baseline="0" dirty="0"/>
                        <a:t>2%</a:t>
                      </a:r>
                      <a:endParaRPr lang="es-ES" sz="1600" b="1" baseline="0" dirty="0"/>
                    </a:p>
                    <a:p>
                      <a:endParaRPr lang="es-ES" sz="1600" dirty="0"/>
                    </a:p>
                    <a:p>
                      <a:endParaRPr lang="es-ES" sz="1600" dirty="0"/>
                    </a:p>
                    <a:p>
                      <a:r>
                        <a:rPr lang="es-ES" sz="1600" dirty="0"/>
                        <a:t>La tasa de ROI </a:t>
                      </a:r>
                      <a:r>
                        <a:rPr lang="es-ES" sz="1600" baseline="0" dirty="0"/>
                        <a:t> corporativa mínima es el </a:t>
                      </a:r>
                      <a:r>
                        <a:rPr lang="es-ES" sz="2800" b="1" baseline="0" dirty="0"/>
                        <a:t>5%</a:t>
                      </a:r>
                      <a:r>
                        <a:rPr lang="es-ES" sz="1600" baseline="0" dirty="0"/>
                        <a:t> </a:t>
                      </a:r>
                    </a:p>
                    <a:p>
                      <a:endParaRPr lang="es-ES" sz="1600" baseline="0" dirty="0"/>
                    </a:p>
                    <a:p>
                      <a:endParaRPr lang="es-ES" sz="1600" baseline="0" dirty="0"/>
                    </a:p>
                    <a:p>
                      <a:r>
                        <a:rPr lang="es-ES" sz="1600" baseline="0" dirty="0"/>
                        <a:t>La rentabilidad mínima de los servicios que proveemos debe ser </a:t>
                      </a:r>
                      <a:r>
                        <a:rPr lang="es-ES" sz="2400" b="1" baseline="0" dirty="0"/>
                        <a:t>Ebitda + 2 puntos</a:t>
                      </a:r>
                      <a:endParaRPr lang="es-ES" sz="1600" b="1" baseline="0" dirty="0"/>
                    </a:p>
                  </a:txBody>
                  <a:tcPr/>
                </a:tc>
                <a:extLst>
                  <a:ext uri="{0D108BD9-81ED-4DB2-BD59-A6C34878D82A}">
                    <a16:rowId xmlns:a16="http://schemas.microsoft.com/office/drawing/2014/main" val="2482724970"/>
                  </a:ext>
                </a:extLst>
              </a:tr>
            </a:tbl>
          </a:graphicData>
        </a:graphic>
      </p:graphicFrame>
      <p:sp>
        <p:nvSpPr>
          <p:cNvPr id="5" name="Rectángulo 4"/>
          <p:cNvSpPr/>
          <p:nvPr/>
        </p:nvSpPr>
        <p:spPr>
          <a:xfrm>
            <a:off x="1979270" y="954911"/>
            <a:ext cx="9132425" cy="1446550"/>
          </a:xfrm>
          <a:prstGeom prst="rect">
            <a:avLst/>
          </a:prstGeom>
        </p:spPr>
        <p:txBody>
          <a:bodyPr wrap="square">
            <a:spAutoFit/>
          </a:bodyPr>
          <a:lstStyle/>
          <a:p>
            <a:r>
              <a:rPr lang="es-ES" sz="2800" b="1" dirty="0"/>
              <a:t>Objetivos Estratégicos Corporativos</a:t>
            </a:r>
          </a:p>
          <a:p>
            <a:pPr lvl="1"/>
            <a:endParaRPr lang="es-ES" sz="2000" dirty="0"/>
          </a:p>
          <a:p>
            <a:pPr lvl="1"/>
            <a:r>
              <a:rPr lang="es-ES" sz="2000" dirty="0"/>
              <a:t>Son las declaraciones que se fijan a nivel de empresa  y deben estar vinculadas con las dimensiones estratégicas</a:t>
            </a:r>
          </a:p>
        </p:txBody>
      </p:sp>
    </p:spTree>
    <p:extLst>
      <p:ext uri="{BB962C8B-B14F-4D97-AF65-F5344CB8AC3E}">
        <p14:creationId xmlns:p14="http://schemas.microsoft.com/office/powerpoint/2010/main" val="1733780645"/>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A75643CC-AA63-4AEA-A9DE-12D5550267A9}"/>
              </a:ext>
            </a:extLst>
          </p:cNvPr>
          <p:cNvPicPr>
            <a:picLocks noChangeAspect="1"/>
          </p:cNvPicPr>
          <p:nvPr/>
        </p:nvPicPr>
        <p:blipFill>
          <a:blip r:embed="rId4"/>
          <a:stretch>
            <a:fillRect/>
          </a:stretch>
        </p:blipFill>
        <p:spPr>
          <a:xfrm>
            <a:off x="2891925" y="1884042"/>
            <a:ext cx="1694450" cy="5412275"/>
          </a:xfrm>
          <a:prstGeom prst="rect">
            <a:avLst/>
          </a:prstGeom>
        </p:spPr>
      </p:pic>
      <p:pic>
        <p:nvPicPr>
          <p:cNvPr id="10" name="Imagen 9">
            <a:extLst>
              <a:ext uri="{FF2B5EF4-FFF2-40B4-BE49-F238E27FC236}">
                <a16:creationId xmlns:a16="http://schemas.microsoft.com/office/drawing/2014/main" id="{5312AC20-FA92-4911-88E8-4275E185FB31}"/>
              </a:ext>
            </a:extLst>
          </p:cNvPr>
          <p:cNvPicPr>
            <a:picLocks noChangeAspect="1"/>
          </p:cNvPicPr>
          <p:nvPr/>
        </p:nvPicPr>
        <p:blipFill>
          <a:blip r:embed="rId5"/>
          <a:stretch>
            <a:fillRect/>
          </a:stretch>
        </p:blipFill>
        <p:spPr>
          <a:xfrm>
            <a:off x="4747777" y="1871817"/>
            <a:ext cx="1391673" cy="5457344"/>
          </a:xfrm>
          <a:prstGeom prst="rect">
            <a:avLst/>
          </a:prstGeom>
        </p:spPr>
      </p:pic>
      <p:pic>
        <p:nvPicPr>
          <p:cNvPr id="2" name="Imagen 1">
            <a:extLst>
              <a:ext uri="{FF2B5EF4-FFF2-40B4-BE49-F238E27FC236}">
                <a16:creationId xmlns:a16="http://schemas.microsoft.com/office/drawing/2014/main" id="{DDB7CC69-B284-4FBE-A970-CC3D9504B0D6}"/>
              </a:ext>
            </a:extLst>
          </p:cNvPr>
          <p:cNvPicPr>
            <a:picLocks noChangeAspect="1"/>
          </p:cNvPicPr>
          <p:nvPr/>
        </p:nvPicPr>
        <p:blipFill>
          <a:blip r:embed="rId6"/>
          <a:stretch>
            <a:fillRect/>
          </a:stretch>
        </p:blipFill>
        <p:spPr>
          <a:xfrm>
            <a:off x="428169" y="482861"/>
            <a:ext cx="2302354" cy="1401181"/>
          </a:xfrm>
          <a:prstGeom prst="rect">
            <a:avLst/>
          </a:prstGeom>
        </p:spPr>
      </p:pic>
      <p:pic>
        <p:nvPicPr>
          <p:cNvPr id="4" name="Imagen 3">
            <a:extLst>
              <a:ext uri="{FF2B5EF4-FFF2-40B4-BE49-F238E27FC236}">
                <a16:creationId xmlns:a16="http://schemas.microsoft.com/office/drawing/2014/main" id="{3907448E-DE96-4DDF-B06F-27DE7CEB0DF6}"/>
              </a:ext>
            </a:extLst>
          </p:cNvPr>
          <p:cNvPicPr>
            <a:picLocks noChangeAspect="1"/>
          </p:cNvPicPr>
          <p:nvPr/>
        </p:nvPicPr>
        <p:blipFill>
          <a:blip r:embed="rId7"/>
          <a:stretch>
            <a:fillRect/>
          </a:stretch>
        </p:blipFill>
        <p:spPr>
          <a:xfrm>
            <a:off x="11030973" y="3613091"/>
            <a:ext cx="2718800" cy="2617353"/>
          </a:xfrm>
          <a:prstGeom prst="rect">
            <a:avLst/>
          </a:prstGeom>
        </p:spPr>
      </p:pic>
      <p:sp>
        <p:nvSpPr>
          <p:cNvPr id="5" name="Bocadillo: ovalado 4">
            <a:extLst>
              <a:ext uri="{FF2B5EF4-FFF2-40B4-BE49-F238E27FC236}">
                <a16:creationId xmlns:a16="http://schemas.microsoft.com/office/drawing/2014/main" id="{69D885D3-0A9F-4E72-866B-2A349289B5FE}"/>
              </a:ext>
            </a:extLst>
          </p:cNvPr>
          <p:cNvSpPr/>
          <p:nvPr/>
        </p:nvSpPr>
        <p:spPr>
          <a:xfrm>
            <a:off x="6908800" y="1183452"/>
            <a:ext cx="6053561" cy="2361235"/>
          </a:xfrm>
          <a:prstGeom prst="wedgeEllipseCallout">
            <a:avLst>
              <a:gd name="adj1" fmla="val 35625"/>
              <a:gd name="adj2" fmla="val 87155"/>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3"/>
          </a:lnRef>
          <a:fillRef idx="3">
            <a:schemeClr val="accent3"/>
          </a:fillRef>
          <a:effectRef idx="3">
            <a:schemeClr val="accent3"/>
          </a:effectRef>
          <a:fontRef idx="minor">
            <a:schemeClr val="lt1"/>
          </a:fontRef>
        </p:style>
        <p:txBody>
          <a:bodyPr rtlCol="0" anchor="ctr"/>
          <a:lstStyle/>
          <a:p>
            <a:r>
              <a:rPr lang="es-ES" dirty="0"/>
              <a:t>ÁREA RESPONSABLE DE LOS DATOS: </a:t>
            </a:r>
          </a:p>
          <a:p>
            <a:endParaRPr lang="es-ES" dirty="0"/>
          </a:p>
          <a:p>
            <a:pPr algn="r"/>
            <a:r>
              <a:rPr lang="es-ES" dirty="0"/>
              <a:t>¿CUÁL VA A SER TU </a:t>
            </a:r>
            <a:r>
              <a:rPr lang="es-ES" sz="2400" b="1" dirty="0">
                <a:solidFill>
                  <a:srgbClr val="0070C0"/>
                </a:solidFill>
              </a:rPr>
              <a:t>CONTRIBUCIÓN</a:t>
            </a:r>
            <a:r>
              <a:rPr lang="es-ES" dirty="0"/>
              <a:t> PARA LOGRAR LOS OBJETIVOS DE ESTA EMPRESA?</a:t>
            </a:r>
            <a:endParaRPr lang="es-CO" dirty="0"/>
          </a:p>
          <a:p>
            <a:pPr algn="ctr"/>
            <a:endParaRPr lang="es-CO" dirty="0"/>
          </a:p>
        </p:txBody>
      </p:sp>
    </p:spTree>
    <p:extLst>
      <p:ext uri="{BB962C8B-B14F-4D97-AF65-F5344CB8AC3E}">
        <p14:creationId xmlns:p14="http://schemas.microsoft.com/office/powerpoint/2010/main" val="16035460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1</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694345" y="2871875"/>
            <a:ext cx="5116146" cy="2653577"/>
          </a:xfrm>
        </p:spPr>
        <p:txBody>
          <a:bodyPr>
            <a:normAutofit fontScale="47500" lnSpcReduction="20000"/>
          </a:bodyPr>
          <a:lstStyle/>
          <a:p>
            <a:r>
              <a:rPr lang="es-ES" sz="5100" dirty="0"/>
              <a:t>Busca una empresa de la que puedas obtener sus objetivos y metas estratégicas. </a:t>
            </a:r>
          </a:p>
          <a:p>
            <a:endParaRPr lang="es-ES" sz="5100" dirty="0"/>
          </a:p>
          <a:p>
            <a:r>
              <a:rPr lang="es-ES" sz="5100" dirty="0"/>
              <a:t>En la Plantilla Def Indicadores, desarrolla el paso 1, colocando la organización a analizar y 4 objetivos</a:t>
            </a:r>
          </a:p>
          <a:p>
            <a:pPr marL="0" indent="0">
              <a:buNone/>
            </a:pPr>
            <a:endParaRPr lang="es-CO" sz="2400" dirty="0"/>
          </a:p>
        </p:txBody>
      </p:sp>
      <p:pic>
        <p:nvPicPr>
          <p:cNvPr id="5" name="Imagen 4">
            <a:extLst>
              <a:ext uri="{FF2B5EF4-FFF2-40B4-BE49-F238E27FC236}">
                <a16:creationId xmlns:a16="http://schemas.microsoft.com/office/drawing/2014/main" id="{D3832F17-7990-4750-BBBA-8E8EE856008B}"/>
              </a:ext>
            </a:extLst>
          </p:cNvPr>
          <p:cNvPicPr>
            <a:picLocks noChangeAspect="1"/>
          </p:cNvPicPr>
          <p:nvPr/>
        </p:nvPicPr>
        <p:blipFill>
          <a:blip r:embed="rId2"/>
          <a:stretch>
            <a:fillRect/>
          </a:stretch>
        </p:blipFill>
        <p:spPr>
          <a:xfrm>
            <a:off x="6481823" y="2854923"/>
            <a:ext cx="6971757" cy="2653576"/>
          </a:xfrm>
          <a:prstGeom prst="rect">
            <a:avLst/>
          </a:prstGeom>
        </p:spPr>
      </p:pic>
    </p:spTree>
    <p:extLst>
      <p:ext uri="{BB962C8B-B14F-4D97-AF65-F5344CB8AC3E}">
        <p14:creationId xmlns:p14="http://schemas.microsoft.com/office/powerpoint/2010/main" val="4016491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AF1B1BFF-00BE-4F25-9905-36FFBB29923D}"/>
              </a:ext>
            </a:extLst>
          </p:cNvPr>
          <p:cNvSpPr>
            <a:spLocks noGrp="1"/>
          </p:cNvSpPr>
          <p:nvPr>
            <p:ph type="ctrTitle"/>
          </p:nvPr>
        </p:nvSpPr>
        <p:spPr/>
        <p:txBody>
          <a:bodyPr/>
          <a:lstStyle/>
          <a:p>
            <a:r>
              <a:rPr lang="es-ES" dirty="0"/>
              <a:t>Estrategia de Datos</a:t>
            </a:r>
            <a:endParaRPr lang="es-CO" dirty="0"/>
          </a:p>
        </p:txBody>
      </p:sp>
      <p:sp>
        <p:nvSpPr>
          <p:cNvPr id="5" name="Subtítulo 4">
            <a:extLst>
              <a:ext uri="{FF2B5EF4-FFF2-40B4-BE49-F238E27FC236}">
                <a16:creationId xmlns:a16="http://schemas.microsoft.com/office/drawing/2014/main" id="{ED8D6924-2199-4BC4-93D1-4584514D520D}"/>
              </a:ext>
            </a:extLst>
          </p:cNvPr>
          <p:cNvSpPr>
            <a:spLocks noGrp="1"/>
          </p:cNvSpPr>
          <p:nvPr>
            <p:ph type="subTitle" idx="1"/>
          </p:nvPr>
        </p:nvSpPr>
        <p:spPr/>
        <p:txBody>
          <a:bodyPr/>
          <a:lstStyle/>
          <a:p>
            <a:endParaRPr lang="es-CO" dirty="0"/>
          </a:p>
        </p:txBody>
      </p:sp>
    </p:spTree>
    <p:extLst>
      <p:ext uri="{BB962C8B-B14F-4D97-AF65-F5344CB8AC3E}">
        <p14:creationId xmlns:p14="http://schemas.microsoft.com/office/powerpoint/2010/main" val="147739494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090A58-3667-43AC-AB9C-17FF2321CEA5}"/>
              </a:ext>
            </a:extLst>
          </p:cNvPr>
          <p:cNvSpPr>
            <a:spLocks noGrp="1"/>
          </p:cNvSpPr>
          <p:nvPr>
            <p:ph type="title"/>
          </p:nvPr>
        </p:nvSpPr>
        <p:spPr>
          <a:xfrm>
            <a:off x="723897" y="325319"/>
            <a:ext cx="12318333" cy="1502305"/>
          </a:xfrm>
        </p:spPr>
        <p:txBody>
          <a:bodyPr/>
          <a:lstStyle/>
          <a:p>
            <a:r>
              <a:rPr lang="es-ES" dirty="0"/>
              <a:t>Temática</a:t>
            </a:r>
            <a:endParaRPr lang="es-CO" dirty="0"/>
          </a:p>
        </p:txBody>
      </p:sp>
      <p:sp>
        <p:nvSpPr>
          <p:cNvPr id="3" name="Marcador de contenido 2">
            <a:extLst>
              <a:ext uri="{FF2B5EF4-FFF2-40B4-BE49-F238E27FC236}">
                <a16:creationId xmlns:a16="http://schemas.microsoft.com/office/drawing/2014/main" id="{97BF2503-881B-4720-917A-359AADEA76CB}"/>
              </a:ext>
            </a:extLst>
          </p:cNvPr>
          <p:cNvSpPr>
            <a:spLocks noGrp="1"/>
          </p:cNvSpPr>
          <p:nvPr>
            <p:ph idx="1"/>
          </p:nvPr>
        </p:nvSpPr>
        <p:spPr>
          <a:xfrm>
            <a:off x="1921396" y="1980552"/>
            <a:ext cx="11120835" cy="4725048"/>
          </a:xfrm>
        </p:spPr>
        <p:txBody>
          <a:bodyPr/>
          <a:lstStyle/>
          <a:p>
            <a:r>
              <a:rPr lang="es-ES" dirty="0"/>
              <a:t>Definición, tipos y dimensiones</a:t>
            </a:r>
          </a:p>
          <a:p>
            <a:r>
              <a:rPr lang="es-ES" dirty="0"/>
              <a:t>Tratamiento de los datos como activos organizacionales</a:t>
            </a:r>
          </a:p>
          <a:p>
            <a:r>
              <a:rPr lang="es-ES" dirty="0"/>
              <a:t>Monetización de datos</a:t>
            </a:r>
          </a:p>
          <a:p>
            <a:r>
              <a:rPr lang="es-ES" dirty="0"/>
              <a:t>Estructuras para el cambio organizacional</a:t>
            </a:r>
          </a:p>
          <a:p>
            <a:pPr marL="0" indent="0">
              <a:buNone/>
            </a:pPr>
            <a:endParaRPr lang="es-ES" dirty="0"/>
          </a:p>
          <a:p>
            <a:endParaRPr lang="es-CO" dirty="0"/>
          </a:p>
        </p:txBody>
      </p:sp>
    </p:spTree>
    <p:extLst>
      <p:ext uri="{BB962C8B-B14F-4D97-AF65-F5344CB8AC3E}">
        <p14:creationId xmlns:p14="http://schemas.microsoft.com/office/powerpoint/2010/main" val="110446541"/>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F5D9BDF-798C-4E48-8907-FBE2FAE24733}"/>
              </a:ext>
            </a:extLst>
          </p:cNvPr>
          <p:cNvSpPr>
            <a:spLocks noGrp="1"/>
          </p:cNvSpPr>
          <p:nvPr>
            <p:ph type="title"/>
          </p:nvPr>
        </p:nvSpPr>
        <p:spPr>
          <a:xfrm>
            <a:off x="558019" y="413809"/>
            <a:ext cx="10715727" cy="1502305"/>
          </a:xfrm>
        </p:spPr>
        <p:txBody>
          <a:bodyPr>
            <a:normAutofit/>
          </a:bodyPr>
          <a:lstStyle/>
          <a:p>
            <a:r>
              <a:rPr lang="es-CO" sz="4533" dirty="0"/>
              <a:t>Estrategia de Datos</a:t>
            </a:r>
          </a:p>
        </p:txBody>
      </p:sp>
      <p:sp>
        <p:nvSpPr>
          <p:cNvPr id="3" name="Marcador de contenido 2">
            <a:extLst>
              <a:ext uri="{FF2B5EF4-FFF2-40B4-BE49-F238E27FC236}">
                <a16:creationId xmlns:a16="http://schemas.microsoft.com/office/drawing/2014/main" id="{0C03875B-0A5A-4617-A8D4-20562549F81A}"/>
              </a:ext>
            </a:extLst>
          </p:cNvPr>
          <p:cNvSpPr>
            <a:spLocks noGrp="1"/>
          </p:cNvSpPr>
          <p:nvPr>
            <p:ph idx="1"/>
          </p:nvPr>
        </p:nvSpPr>
        <p:spPr>
          <a:xfrm>
            <a:off x="2617642" y="2754597"/>
            <a:ext cx="8184271" cy="2523635"/>
          </a:xfrm>
          <a:ln w="57150"/>
        </p:spPr>
        <p:style>
          <a:lnRef idx="2">
            <a:schemeClr val="accent6"/>
          </a:lnRef>
          <a:fillRef idx="1">
            <a:schemeClr val="lt1"/>
          </a:fillRef>
          <a:effectRef idx="0">
            <a:schemeClr val="accent6"/>
          </a:effectRef>
          <a:fontRef idx="minor">
            <a:schemeClr val="dk1"/>
          </a:fontRef>
        </p:style>
        <p:txBody>
          <a:bodyPr>
            <a:normAutofit fontScale="77500" lnSpcReduction="20000"/>
          </a:bodyPr>
          <a:lstStyle/>
          <a:p>
            <a:pPr marL="0" indent="0">
              <a:lnSpc>
                <a:spcPct val="120000"/>
              </a:lnSpc>
              <a:spcBef>
                <a:spcPts val="0"/>
              </a:spcBef>
              <a:buNone/>
            </a:pPr>
            <a:r>
              <a:rPr lang="es-ES" dirty="0"/>
              <a:t>Es un concepto integral que articula la forma en que los datos estarán disponibles e inspiran la estrategia del negocio. </a:t>
            </a:r>
          </a:p>
          <a:p>
            <a:pPr marL="0" indent="0">
              <a:lnSpc>
                <a:spcPct val="170000"/>
              </a:lnSpc>
              <a:spcBef>
                <a:spcPts val="0"/>
              </a:spcBef>
              <a:buNone/>
            </a:pPr>
            <a:endParaRPr lang="es-ES" dirty="0"/>
          </a:p>
          <a:p>
            <a:pPr marL="0" indent="0">
              <a:lnSpc>
                <a:spcPct val="120000"/>
              </a:lnSpc>
              <a:spcBef>
                <a:spcPts val="0"/>
              </a:spcBef>
              <a:buNone/>
            </a:pPr>
            <a:r>
              <a:rPr lang="es-ES" dirty="0"/>
              <a:t>Una estrategia de datos para una organización, establece los fundamentos para todo lo que se relaciona con los datos.</a:t>
            </a:r>
          </a:p>
          <a:p>
            <a:pPr marL="0" indent="0">
              <a:lnSpc>
                <a:spcPct val="170000"/>
              </a:lnSpc>
              <a:spcBef>
                <a:spcPts val="0"/>
              </a:spcBef>
              <a:buNone/>
            </a:pPr>
            <a:endParaRPr lang="es-CO" dirty="0"/>
          </a:p>
        </p:txBody>
      </p:sp>
      <p:sp>
        <p:nvSpPr>
          <p:cNvPr id="5" name="Rectángulo 4">
            <a:extLst>
              <a:ext uri="{FF2B5EF4-FFF2-40B4-BE49-F238E27FC236}">
                <a16:creationId xmlns:a16="http://schemas.microsoft.com/office/drawing/2014/main" id="{D131CD79-10B9-489B-B508-D1ADB62DCB69}"/>
              </a:ext>
            </a:extLst>
          </p:cNvPr>
          <p:cNvSpPr/>
          <p:nvPr/>
        </p:nvSpPr>
        <p:spPr>
          <a:xfrm>
            <a:off x="11089512" y="6522680"/>
            <a:ext cx="1640514" cy="30162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O" sz="1360" b="0" i="0" u="none" strike="noStrike" kern="1200" cap="none" spc="0" normalizeH="0" baseline="0" noProof="0" dirty="0">
                <a:ln>
                  <a:noFill/>
                </a:ln>
                <a:solidFill>
                  <a:prstClr val="black"/>
                </a:solidFill>
                <a:effectLst/>
                <a:uLnTx/>
                <a:uFillTx/>
                <a:latin typeface="Calibri" panose="020F0502020204030204"/>
                <a:ea typeface="+mn-ea"/>
                <a:cs typeface="+mn-cs"/>
              </a:rPr>
              <a:t>MIT CISR Data </a:t>
            </a:r>
            <a:r>
              <a:rPr kumimoji="0" lang="es-CO" sz="1360" b="0" i="0" u="none" strike="noStrike" kern="1200" cap="none" spc="0" normalizeH="0" baseline="0" noProof="0" dirty="0" err="1">
                <a:ln>
                  <a:noFill/>
                </a:ln>
                <a:solidFill>
                  <a:prstClr val="black"/>
                </a:solidFill>
                <a:effectLst/>
                <a:uLnTx/>
                <a:uFillTx/>
                <a:latin typeface="Calibri" panose="020F0502020204030204"/>
                <a:ea typeface="+mn-ea"/>
                <a:cs typeface="+mn-cs"/>
              </a:rPr>
              <a:t>Board</a:t>
            </a:r>
            <a:endParaRPr kumimoji="0" lang="es-CO" sz="136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7055315"/>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DD98F4-BACF-4D50-A156-1BE769B9AC22}"/>
              </a:ext>
            </a:extLst>
          </p:cNvPr>
          <p:cNvSpPr>
            <a:spLocks noGrp="1"/>
          </p:cNvSpPr>
          <p:nvPr>
            <p:ph type="title"/>
          </p:nvPr>
        </p:nvSpPr>
        <p:spPr>
          <a:xfrm>
            <a:off x="949960" y="413810"/>
            <a:ext cx="10353900" cy="1502305"/>
          </a:xfrm>
        </p:spPr>
        <p:txBody>
          <a:bodyPr>
            <a:normAutofit/>
          </a:bodyPr>
          <a:lstStyle/>
          <a:p>
            <a:r>
              <a:rPr lang="es-CO" sz="4533" dirty="0"/>
              <a:t>Preguntas para entender qué tipo de Estrategia de Datos, se Requiere</a:t>
            </a:r>
          </a:p>
        </p:txBody>
      </p:sp>
      <p:sp>
        <p:nvSpPr>
          <p:cNvPr id="4" name="Rectángulo 3">
            <a:extLst>
              <a:ext uri="{FF2B5EF4-FFF2-40B4-BE49-F238E27FC236}">
                <a16:creationId xmlns:a16="http://schemas.microsoft.com/office/drawing/2014/main" id="{68F584AE-D6FC-4591-8B3A-B8FFB1CF1CBF}"/>
              </a:ext>
            </a:extLst>
          </p:cNvPr>
          <p:cNvSpPr/>
          <p:nvPr/>
        </p:nvSpPr>
        <p:spPr>
          <a:xfrm>
            <a:off x="949961" y="2115791"/>
            <a:ext cx="4660782" cy="4801314"/>
          </a:xfrm>
          <a:prstGeom prst="rect">
            <a:avLst/>
          </a:prstGeom>
          <a:ln>
            <a:solidFill>
              <a:srgbClr val="FF0000"/>
            </a:solidFill>
          </a:ln>
        </p:spPr>
        <p:txBody>
          <a:bodyPr wrap="square">
            <a:spAutoFit/>
          </a:bodyPr>
          <a:lstStyle/>
          <a:p>
            <a:pPr marL="323840" indent="-323840">
              <a:buFont typeface="Arial" panose="020B0604020202020204" pitchFamily="34" charset="0"/>
              <a:buChar char="•"/>
            </a:pPr>
            <a:r>
              <a:rPr lang="es-ES" sz="2000" dirty="0"/>
              <a:t>¿Qué datos existen dentro de la organización y dónde se encuentran estos? </a:t>
            </a:r>
          </a:p>
          <a:p>
            <a:pPr marL="323840" indent="-323840">
              <a:buFont typeface="Arial" panose="020B0604020202020204" pitchFamily="34" charset="0"/>
              <a:buChar char="•"/>
            </a:pPr>
            <a:r>
              <a:rPr lang="es-ES" sz="2000" dirty="0"/>
              <a:t>¿Cuáles son las fuentes autorizadas de información clave dentro de la organización? </a:t>
            </a:r>
          </a:p>
          <a:p>
            <a:pPr marL="323840" indent="-323840">
              <a:buFont typeface="Arial" panose="020B0604020202020204" pitchFamily="34" charset="0"/>
              <a:buChar char="•"/>
            </a:pPr>
            <a:r>
              <a:rPr lang="es-ES" sz="2000" dirty="0"/>
              <a:t>¿Qué importancia tienen para el negocio el procesamiento de la información casi en tiempo real? ¿Qué necesidad tiene la organización que obliga a analizar grandes cantidades de datos? </a:t>
            </a:r>
          </a:p>
          <a:p>
            <a:pPr marL="323840" indent="-323840">
              <a:buFont typeface="Arial" panose="020B0604020202020204" pitchFamily="34" charset="0"/>
              <a:buChar char="•"/>
            </a:pPr>
            <a:r>
              <a:rPr lang="es-ES" sz="2000" dirty="0"/>
              <a:t>¿Qué tan importante es para la organización poder reconstruir la historia de los datos </a:t>
            </a:r>
            <a:endParaRPr lang="es-CO" sz="2000" dirty="0"/>
          </a:p>
        </p:txBody>
      </p:sp>
      <p:sp>
        <p:nvSpPr>
          <p:cNvPr id="5" name="Rectángulo 4">
            <a:extLst>
              <a:ext uri="{FF2B5EF4-FFF2-40B4-BE49-F238E27FC236}">
                <a16:creationId xmlns:a16="http://schemas.microsoft.com/office/drawing/2014/main" id="{DC5BDEB8-AB65-4E00-BC25-62F7A6AF229F}"/>
              </a:ext>
            </a:extLst>
          </p:cNvPr>
          <p:cNvSpPr/>
          <p:nvPr/>
        </p:nvSpPr>
        <p:spPr>
          <a:xfrm>
            <a:off x="6499587" y="2115791"/>
            <a:ext cx="4915878" cy="4401205"/>
          </a:xfrm>
          <a:prstGeom prst="rect">
            <a:avLst/>
          </a:prstGeom>
          <a:ln>
            <a:solidFill>
              <a:srgbClr val="7030A0"/>
            </a:solidFill>
          </a:ln>
        </p:spPr>
        <p:txBody>
          <a:bodyPr wrap="square">
            <a:spAutoFit/>
          </a:bodyPr>
          <a:lstStyle/>
          <a:p>
            <a:pPr marL="323840" indent="-323840">
              <a:buFont typeface="Arial" panose="020B0604020202020204" pitchFamily="34" charset="0"/>
              <a:buChar char="•"/>
            </a:pPr>
            <a:r>
              <a:rPr lang="es-ES" sz="2000" dirty="0"/>
              <a:t>¿Qué datos son más importantes en el funcionamiento diario de la organización y  quién es responsable de ello?</a:t>
            </a:r>
          </a:p>
          <a:p>
            <a:pPr marL="323840" indent="-323840">
              <a:buFont typeface="Arial" panose="020B0604020202020204" pitchFamily="34" charset="0"/>
              <a:buChar char="•"/>
            </a:pPr>
            <a:r>
              <a:rPr lang="es-ES" sz="2000" dirty="0"/>
              <a:t>¿Cómo puede la organización reducir el riesgo de tomar decisiones comerciales basadas en datos deficientes o incorrectos?</a:t>
            </a:r>
          </a:p>
          <a:p>
            <a:pPr marL="323840" indent="-323840">
              <a:buFont typeface="Arial" panose="020B0604020202020204" pitchFamily="34" charset="0"/>
              <a:buChar char="•"/>
            </a:pPr>
            <a:r>
              <a:rPr lang="es-ES" sz="2000" dirty="0"/>
              <a:t>¿Qué necesidad y capacidad tiene la  organización para volver al procesamiento manual como un proceso secundario</a:t>
            </a:r>
          </a:p>
          <a:p>
            <a:pPr marL="323840" indent="-323840">
              <a:buFont typeface="Arial" panose="020B0604020202020204" pitchFamily="34" charset="0"/>
              <a:buChar char="•"/>
            </a:pPr>
            <a:r>
              <a:rPr lang="es-ES" sz="2000" dirty="0"/>
              <a:t>¿Cómo se gestionan los datos asociados?</a:t>
            </a:r>
          </a:p>
          <a:p>
            <a:pPr marL="323840" indent="-323840">
              <a:buFont typeface="Arial" panose="020B0604020202020204" pitchFamily="34" charset="0"/>
              <a:buChar char="•"/>
            </a:pPr>
            <a:r>
              <a:rPr lang="es-ES" sz="2000" dirty="0"/>
              <a:t>¿Cuáles son las métricas correctas en las que enfocarse y los datos correctos para respaldar esas métricas?</a:t>
            </a:r>
            <a:endParaRPr lang="es-CO" sz="2000" dirty="0"/>
          </a:p>
        </p:txBody>
      </p:sp>
    </p:spTree>
    <p:extLst>
      <p:ext uri="{BB962C8B-B14F-4D97-AF65-F5344CB8AC3E}">
        <p14:creationId xmlns:p14="http://schemas.microsoft.com/office/powerpoint/2010/main" val="2708784979"/>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5FCDDBB1-5F05-4295-B8CD-362E1B501911}"/>
              </a:ext>
            </a:extLst>
          </p:cNvPr>
          <p:cNvSpPr/>
          <p:nvPr/>
        </p:nvSpPr>
        <p:spPr>
          <a:xfrm>
            <a:off x="949961" y="2427257"/>
            <a:ext cx="3322866" cy="4487382"/>
          </a:xfrm>
          <a:prstGeom prst="rect">
            <a:avLst/>
          </a:prstGeom>
          <a:ln>
            <a:solidFill>
              <a:schemeClr val="accent2"/>
            </a:solidFill>
          </a:ln>
        </p:spPr>
        <p:txBody>
          <a:bodyPr wrap="square">
            <a:spAutoFit/>
          </a:bodyPr>
          <a:lstStyle/>
          <a:p>
            <a:pPr marL="323840" indent="-323840">
              <a:buFont typeface="Arial" panose="020B0604020202020204" pitchFamily="34" charset="0"/>
              <a:buChar char="•"/>
            </a:pPr>
            <a:r>
              <a:rPr lang="es-ES" sz="2000" dirty="0"/>
              <a:t>¿Cuál es el grado requerido de calidad de datos para diferentes datos en la  organización en función de cómo se usan esos datos? </a:t>
            </a:r>
          </a:p>
          <a:p>
            <a:pPr marL="323840" indent="-323840">
              <a:buFont typeface="Arial" panose="020B0604020202020204" pitchFamily="34" charset="0"/>
              <a:buChar char="•"/>
            </a:pPr>
            <a:endParaRPr lang="es-ES" sz="2000" dirty="0"/>
          </a:p>
          <a:p>
            <a:pPr marL="323840" indent="-323840">
              <a:buFont typeface="Arial" panose="020B0604020202020204" pitchFamily="34" charset="0"/>
              <a:buChar char="•"/>
            </a:pPr>
            <a:r>
              <a:rPr lang="es-ES" sz="2000" dirty="0"/>
              <a:t>¿Cómo puede la organización satisfacer su necesidad de precisión, puntualidad, integridad, relevancia, comprensibilidad, credibilidad, etc.? </a:t>
            </a:r>
            <a:endParaRPr lang="es-CO" sz="2000" dirty="0"/>
          </a:p>
        </p:txBody>
      </p:sp>
      <p:sp>
        <p:nvSpPr>
          <p:cNvPr id="5" name="Título 1">
            <a:extLst>
              <a:ext uri="{FF2B5EF4-FFF2-40B4-BE49-F238E27FC236}">
                <a16:creationId xmlns:a16="http://schemas.microsoft.com/office/drawing/2014/main" id="{9B9072AF-0E80-4D4F-91FF-FC8D21B3D75B}"/>
              </a:ext>
            </a:extLst>
          </p:cNvPr>
          <p:cNvSpPr>
            <a:spLocks noGrp="1"/>
          </p:cNvSpPr>
          <p:nvPr>
            <p:ph type="title"/>
          </p:nvPr>
        </p:nvSpPr>
        <p:spPr>
          <a:xfrm>
            <a:off x="949960" y="413810"/>
            <a:ext cx="10353900" cy="1502305"/>
          </a:xfrm>
        </p:spPr>
        <p:txBody>
          <a:bodyPr>
            <a:normAutofit fontScale="90000"/>
          </a:bodyPr>
          <a:lstStyle/>
          <a:p>
            <a:r>
              <a:rPr lang="es-CO" sz="4533" dirty="0"/>
              <a:t>Preguntas para entender qué tipo de Estrategia de Data Management se Requiere</a:t>
            </a:r>
          </a:p>
        </p:txBody>
      </p:sp>
      <p:sp>
        <p:nvSpPr>
          <p:cNvPr id="7" name="Rectángulo 6">
            <a:extLst>
              <a:ext uri="{FF2B5EF4-FFF2-40B4-BE49-F238E27FC236}">
                <a16:creationId xmlns:a16="http://schemas.microsoft.com/office/drawing/2014/main" id="{2762034C-1BB2-481D-83B6-25A2FE64CCE0}"/>
              </a:ext>
            </a:extLst>
          </p:cNvPr>
          <p:cNvSpPr/>
          <p:nvPr/>
        </p:nvSpPr>
        <p:spPr>
          <a:xfrm>
            <a:off x="4607645" y="2443200"/>
            <a:ext cx="2407452" cy="4173450"/>
          </a:xfrm>
          <a:prstGeom prst="rect">
            <a:avLst/>
          </a:prstGeom>
          <a:ln>
            <a:solidFill>
              <a:schemeClr val="accent6"/>
            </a:solidFill>
          </a:ln>
        </p:spPr>
        <p:txBody>
          <a:bodyPr wrap="square">
            <a:spAutoFit/>
          </a:bodyPr>
          <a:lstStyle/>
          <a:p>
            <a:pPr marL="323840" indent="-323840">
              <a:buFont typeface="Arial" panose="020B0604020202020204" pitchFamily="34" charset="0"/>
              <a:buChar char="•"/>
            </a:pPr>
            <a:r>
              <a:rPr lang="es-ES" sz="2000" dirty="0"/>
              <a:t>¿A qué nivel de privacidad deben/deben ajustarse los datos de la empresa?</a:t>
            </a:r>
          </a:p>
          <a:p>
            <a:pPr marL="323840" indent="-323840">
              <a:buFont typeface="Arial" panose="020B0604020202020204" pitchFamily="34" charset="0"/>
              <a:buChar char="•"/>
            </a:pPr>
            <a:endParaRPr lang="es-ES" sz="2000" dirty="0"/>
          </a:p>
          <a:p>
            <a:pPr marL="323840" indent="-323840">
              <a:buFont typeface="Arial" panose="020B0604020202020204" pitchFamily="34" charset="0"/>
              <a:buChar char="•"/>
            </a:pPr>
            <a:r>
              <a:rPr lang="es-ES" sz="2000" dirty="0"/>
              <a:t>¿Cómo provee la organización el acceso oportuno a los datos  e información confidencial?</a:t>
            </a:r>
          </a:p>
        </p:txBody>
      </p:sp>
      <p:sp>
        <p:nvSpPr>
          <p:cNvPr id="8" name="Rectángulo 7">
            <a:extLst>
              <a:ext uri="{FF2B5EF4-FFF2-40B4-BE49-F238E27FC236}">
                <a16:creationId xmlns:a16="http://schemas.microsoft.com/office/drawing/2014/main" id="{63DEC745-48D6-462A-8683-4A02D4D07385}"/>
              </a:ext>
            </a:extLst>
          </p:cNvPr>
          <p:cNvSpPr/>
          <p:nvPr/>
        </p:nvSpPr>
        <p:spPr>
          <a:xfrm>
            <a:off x="7252912" y="2447062"/>
            <a:ext cx="5016852" cy="4093428"/>
          </a:xfrm>
          <a:prstGeom prst="rect">
            <a:avLst/>
          </a:prstGeom>
          <a:ln>
            <a:solidFill>
              <a:schemeClr val="accent5"/>
            </a:solidFill>
          </a:ln>
        </p:spPr>
        <p:txBody>
          <a:bodyPr wrap="square">
            <a:spAutoFit/>
          </a:bodyPr>
          <a:lstStyle/>
          <a:p>
            <a:pPr marL="323840" indent="-323840">
              <a:buFont typeface="Arial" panose="020B0604020202020204" pitchFamily="34" charset="0"/>
              <a:buChar char="•"/>
            </a:pPr>
            <a:r>
              <a:rPr lang="es-ES" sz="2000" dirty="0"/>
              <a:t>¿Qué datos comparte o planea compartir la  organización y con quién?</a:t>
            </a:r>
          </a:p>
          <a:p>
            <a:pPr marL="323840" indent="-323840">
              <a:buFont typeface="Arial" panose="020B0604020202020204" pitchFamily="34" charset="0"/>
              <a:buChar char="•"/>
            </a:pPr>
            <a:r>
              <a:rPr lang="es-ES" sz="2000" dirty="0"/>
              <a:t>¿Qué datos está obligada a compartir la organización y con quién? </a:t>
            </a:r>
          </a:p>
          <a:p>
            <a:pPr marL="323840" indent="-323840">
              <a:buFont typeface="Arial" panose="020B0604020202020204" pitchFamily="34" charset="0"/>
              <a:buChar char="•"/>
            </a:pPr>
            <a:r>
              <a:rPr lang="es-ES" sz="2000" dirty="0"/>
              <a:t>¿Cuántas líneas diferentes de negocios existen dentro de la organización y en qué grado se superponen los datos de uno con los datos de otro? </a:t>
            </a:r>
          </a:p>
          <a:p>
            <a:pPr marL="323840" indent="-323840">
              <a:buFont typeface="Arial" panose="020B0604020202020204" pitchFamily="34" charset="0"/>
              <a:buChar char="•"/>
            </a:pPr>
            <a:r>
              <a:rPr lang="es-ES" sz="2000" dirty="0"/>
              <a:t>En que grado son los datos </a:t>
            </a:r>
            <a:r>
              <a:rPr lang="es-ES" sz="2000" dirty="0" err="1"/>
              <a:t>re-almacenados</a:t>
            </a:r>
            <a:r>
              <a:rPr lang="es-ES" sz="2000" dirty="0"/>
              <a:t> en todas las líneas de negocio?</a:t>
            </a:r>
          </a:p>
          <a:p>
            <a:pPr marL="323840" indent="-323840">
              <a:buFont typeface="Arial" panose="020B0604020202020204" pitchFamily="34" charset="0"/>
              <a:buChar char="•"/>
            </a:pPr>
            <a:r>
              <a:rPr lang="es-ES" sz="2000" dirty="0"/>
              <a:t>¿Qué datos planea obtener la organización de un tercero y cómo se integrarán estos datos?</a:t>
            </a:r>
            <a:endParaRPr lang="es-CO" sz="2000" dirty="0"/>
          </a:p>
        </p:txBody>
      </p:sp>
    </p:spTree>
    <p:extLst>
      <p:ext uri="{BB962C8B-B14F-4D97-AF65-F5344CB8AC3E}">
        <p14:creationId xmlns:p14="http://schemas.microsoft.com/office/powerpoint/2010/main" val="3416340251"/>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8C0548-7122-4966-B07C-D0D8B27E499D}"/>
              </a:ext>
            </a:extLst>
          </p:cNvPr>
          <p:cNvSpPr>
            <a:spLocks noGrp="1"/>
          </p:cNvSpPr>
          <p:nvPr>
            <p:ph type="title"/>
          </p:nvPr>
        </p:nvSpPr>
        <p:spPr>
          <a:xfrm>
            <a:off x="1296488" y="540141"/>
            <a:ext cx="9771019" cy="1502305"/>
          </a:xfrm>
        </p:spPr>
        <p:txBody>
          <a:bodyPr>
            <a:normAutofit/>
          </a:bodyPr>
          <a:lstStyle/>
          <a:p>
            <a:pPr algn="ctr"/>
            <a:r>
              <a:rPr lang="es-CO" sz="4533" dirty="0"/>
              <a:t>La Estrategia de Datos debe:</a:t>
            </a:r>
          </a:p>
        </p:txBody>
      </p:sp>
      <p:sp>
        <p:nvSpPr>
          <p:cNvPr id="3" name="Elipse 2">
            <a:extLst>
              <a:ext uri="{FF2B5EF4-FFF2-40B4-BE49-F238E27FC236}">
                <a16:creationId xmlns:a16="http://schemas.microsoft.com/office/drawing/2014/main" id="{8D7BAA53-BC38-4EFC-8B39-0BE199E4DEA6}"/>
              </a:ext>
            </a:extLst>
          </p:cNvPr>
          <p:cNvSpPr/>
          <p:nvPr/>
        </p:nvSpPr>
        <p:spPr>
          <a:xfrm>
            <a:off x="5576388" y="4622316"/>
            <a:ext cx="2862217" cy="2187784"/>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03632" tIns="51816" rIns="103632" bIns="51816" numCol="1" spcCol="0" rtlCol="0" fromWordArt="0" anchor="ctr" anchorCtr="0" forceAA="0" compatLnSpc="1">
            <a:prstTxWarp prst="textNoShape">
              <a:avLst/>
            </a:prstTxWarp>
            <a:noAutofit/>
          </a:bodyPr>
          <a:lstStyle/>
          <a:p>
            <a:pPr algn="ctr"/>
            <a:r>
              <a:rPr lang="es-ES" sz="1813" dirty="0"/>
              <a:t>Incorporar instancias de control que faciliten la ejecución de la estrategia</a:t>
            </a:r>
            <a:endParaRPr lang="es-CO" sz="1813" dirty="0"/>
          </a:p>
        </p:txBody>
      </p:sp>
      <p:sp>
        <p:nvSpPr>
          <p:cNvPr id="4" name="Elipse 3">
            <a:extLst>
              <a:ext uri="{FF2B5EF4-FFF2-40B4-BE49-F238E27FC236}">
                <a16:creationId xmlns:a16="http://schemas.microsoft.com/office/drawing/2014/main" id="{2D29F92A-6E2A-47F5-8937-814673B441EA}"/>
              </a:ext>
            </a:extLst>
          </p:cNvPr>
          <p:cNvSpPr/>
          <p:nvPr/>
        </p:nvSpPr>
        <p:spPr>
          <a:xfrm>
            <a:off x="3960226" y="2418084"/>
            <a:ext cx="2693607" cy="217133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CO" sz="1813" dirty="0"/>
              <a:t>Contar con una estructura de gobierno que involucre toda la organización</a:t>
            </a:r>
          </a:p>
        </p:txBody>
      </p:sp>
      <p:sp>
        <p:nvSpPr>
          <p:cNvPr id="5" name="Elipse 4">
            <a:extLst>
              <a:ext uri="{FF2B5EF4-FFF2-40B4-BE49-F238E27FC236}">
                <a16:creationId xmlns:a16="http://schemas.microsoft.com/office/drawing/2014/main" id="{9B339C93-23A3-4399-AF05-AFFBC6AB2B8D}"/>
              </a:ext>
            </a:extLst>
          </p:cNvPr>
          <p:cNvSpPr/>
          <p:nvPr/>
        </p:nvSpPr>
        <p:spPr>
          <a:xfrm>
            <a:off x="7134984" y="2401632"/>
            <a:ext cx="2747067" cy="2187786"/>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03632" tIns="51816" rIns="103632" bIns="51816" numCol="1" spcCol="0" rtlCol="0" fromWordArt="0" anchor="ctr" anchorCtr="0" forceAA="0" compatLnSpc="1">
            <a:prstTxWarp prst="textNoShape">
              <a:avLst/>
            </a:prstTxWarp>
            <a:noAutofit/>
          </a:bodyPr>
          <a:lstStyle/>
          <a:p>
            <a:pPr algn="ctr"/>
            <a:r>
              <a:rPr lang="es-CO" sz="1813" dirty="0"/>
              <a:t>Mitigar los riesgos relacionados con los datos</a:t>
            </a:r>
          </a:p>
        </p:txBody>
      </p:sp>
      <p:sp>
        <p:nvSpPr>
          <p:cNvPr id="6" name="Elipse 5">
            <a:extLst>
              <a:ext uri="{FF2B5EF4-FFF2-40B4-BE49-F238E27FC236}">
                <a16:creationId xmlns:a16="http://schemas.microsoft.com/office/drawing/2014/main" id="{E2B28D19-362F-42D1-A62D-6F93B54CBA69}"/>
              </a:ext>
            </a:extLst>
          </p:cNvPr>
          <p:cNvSpPr/>
          <p:nvPr/>
        </p:nvSpPr>
        <p:spPr>
          <a:xfrm>
            <a:off x="10305626" y="2368734"/>
            <a:ext cx="2681274" cy="2220684"/>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03632" tIns="51816" rIns="103632" bIns="51816" numCol="1" spcCol="0" rtlCol="0" fromWordArt="0" anchor="ctr" anchorCtr="0" forceAA="0" compatLnSpc="1">
            <a:prstTxWarp prst="textNoShape">
              <a:avLst/>
            </a:prstTxWarp>
            <a:noAutofit/>
          </a:bodyPr>
          <a:lstStyle/>
          <a:p>
            <a:pPr algn="ctr"/>
            <a:r>
              <a:rPr lang="es-CO" sz="1813" dirty="0"/>
              <a:t>Establecer un modelo operativo de inteligencia artificial.</a:t>
            </a:r>
            <a:endParaRPr lang="es-CO" sz="1587" dirty="0"/>
          </a:p>
        </p:txBody>
      </p:sp>
      <p:sp>
        <p:nvSpPr>
          <p:cNvPr id="7" name="Elipse 6">
            <a:extLst>
              <a:ext uri="{FF2B5EF4-FFF2-40B4-BE49-F238E27FC236}">
                <a16:creationId xmlns:a16="http://schemas.microsoft.com/office/drawing/2014/main" id="{E2DF89A6-34CA-453B-8F37-921F605F2451}"/>
              </a:ext>
            </a:extLst>
          </p:cNvPr>
          <p:cNvSpPr/>
          <p:nvPr/>
        </p:nvSpPr>
        <p:spPr>
          <a:xfrm>
            <a:off x="2307047" y="4622318"/>
            <a:ext cx="2681274" cy="2187783"/>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03632" tIns="51816" rIns="103632" bIns="51816" numCol="1" spcCol="0" rtlCol="0" fromWordArt="0" anchor="ctr" anchorCtr="0" forceAA="0" compatLnSpc="1">
            <a:prstTxWarp prst="textNoShape">
              <a:avLst/>
            </a:prstTxWarp>
            <a:noAutofit/>
          </a:bodyPr>
          <a:lstStyle/>
          <a:p>
            <a:pPr algn="ctr"/>
            <a:r>
              <a:rPr lang="es-CO" sz="1813" dirty="0"/>
              <a:t>Bosquejar los protocolos de acceso a los datos</a:t>
            </a:r>
            <a:endParaRPr lang="es-CO" sz="1587" dirty="0"/>
          </a:p>
        </p:txBody>
      </p:sp>
      <p:sp>
        <p:nvSpPr>
          <p:cNvPr id="8" name="Elipse 7">
            <a:extLst>
              <a:ext uri="{FF2B5EF4-FFF2-40B4-BE49-F238E27FC236}">
                <a16:creationId xmlns:a16="http://schemas.microsoft.com/office/drawing/2014/main" id="{6D1FDA22-DDE5-44FB-9259-B66335F715EA}"/>
              </a:ext>
            </a:extLst>
          </p:cNvPr>
          <p:cNvSpPr/>
          <p:nvPr/>
        </p:nvSpPr>
        <p:spPr>
          <a:xfrm>
            <a:off x="1013702" y="2450982"/>
            <a:ext cx="2681274" cy="217133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CO" sz="1813" dirty="0">
                <a:solidFill>
                  <a:schemeClr val="dk1"/>
                </a:solidFill>
              </a:rPr>
              <a:t>Estar alineada con las estrategias corporativas</a:t>
            </a:r>
          </a:p>
        </p:txBody>
      </p:sp>
      <p:sp>
        <p:nvSpPr>
          <p:cNvPr id="9" name="Elipse 8">
            <a:extLst>
              <a:ext uri="{FF2B5EF4-FFF2-40B4-BE49-F238E27FC236}">
                <a16:creationId xmlns:a16="http://schemas.microsoft.com/office/drawing/2014/main" id="{25B0E9F1-4012-4FAB-8BDF-454BB583C278}"/>
              </a:ext>
            </a:extLst>
          </p:cNvPr>
          <p:cNvSpPr/>
          <p:nvPr/>
        </p:nvSpPr>
        <p:spPr>
          <a:xfrm>
            <a:off x="8932092" y="4622316"/>
            <a:ext cx="2714170" cy="2187786"/>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03632" tIns="51816" rIns="103632" bIns="51816" numCol="1" spcCol="0" rtlCol="0" fromWordArt="0" anchor="ctr" anchorCtr="0" forceAA="0" compatLnSpc="1">
            <a:prstTxWarp prst="textNoShape">
              <a:avLst/>
            </a:prstTxWarp>
            <a:noAutofit/>
          </a:bodyPr>
          <a:lstStyle/>
          <a:p>
            <a:pPr algn="ctr"/>
            <a:r>
              <a:rPr lang="es-CO" sz="1813" dirty="0"/>
              <a:t>Comprometer a la organización con el diseño de los datos acordado y el resultado que éste produzca</a:t>
            </a:r>
          </a:p>
        </p:txBody>
      </p:sp>
      <p:sp>
        <p:nvSpPr>
          <p:cNvPr id="10" name="Rectángulo 9">
            <a:extLst>
              <a:ext uri="{FF2B5EF4-FFF2-40B4-BE49-F238E27FC236}">
                <a16:creationId xmlns:a16="http://schemas.microsoft.com/office/drawing/2014/main" id="{721F79C1-42BA-4309-A20D-77E3E58FFDE9}"/>
              </a:ext>
            </a:extLst>
          </p:cNvPr>
          <p:cNvSpPr/>
          <p:nvPr/>
        </p:nvSpPr>
        <p:spPr>
          <a:xfrm>
            <a:off x="6322791" y="6744300"/>
            <a:ext cx="7106195" cy="301621"/>
          </a:xfrm>
          <a:prstGeom prst="rect">
            <a:avLst/>
          </a:prstGeom>
        </p:spPr>
        <p:txBody>
          <a:bodyPr wrap="square">
            <a:spAutoFit/>
          </a:bodyPr>
          <a:lstStyle/>
          <a:p>
            <a:pPr algn="r"/>
            <a:r>
              <a:rPr lang="en-US" sz="1360" dirty="0"/>
              <a:t>Deloitte. </a:t>
            </a:r>
          </a:p>
        </p:txBody>
      </p:sp>
    </p:spTree>
    <p:extLst>
      <p:ext uri="{BB962C8B-B14F-4D97-AF65-F5344CB8AC3E}">
        <p14:creationId xmlns:p14="http://schemas.microsoft.com/office/powerpoint/2010/main" val="3245987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4699001" y="4579753"/>
            <a:ext cx="8612448" cy="878565"/>
          </a:xfrm>
        </p:spPr>
        <p:txBody>
          <a:bodyPr anchor="t">
            <a:noAutofit/>
          </a:bodyPr>
          <a:lstStyle/>
          <a:p>
            <a:r>
              <a:rPr lang="es-CO" sz="6120" dirty="0">
                <a:solidFill>
                  <a:schemeClr val="bg1">
                    <a:lumMod val="50000"/>
                  </a:schemeClr>
                </a:solidFill>
              </a:rPr>
              <a:t>Estrategia Corporativa</a:t>
            </a:r>
            <a:br>
              <a:rPr lang="es-CO" sz="6120" dirty="0">
                <a:solidFill>
                  <a:schemeClr val="bg1">
                    <a:lumMod val="50000"/>
                  </a:schemeClr>
                </a:solidFill>
              </a:rPr>
            </a:br>
            <a:endParaRPr lang="es-ES" sz="6120" b="1" i="1" dirty="0">
              <a:solidFill>
                <a:schemeClr val="bg1">
                  <a:lumMod val="50000"/>
                </a:schemeClr>
              </a:solidFill>
            </a:endParaRPr>
          </a:p>
        </p:txBody>
      </p:sp>
      <p:sp>
        <p:nvSpPr>
          <p:cNvPr id="3" name="Subtítulo 2"/>
          <p:cNvSpPr>
            <a:spLocks noGrp="1"/>
          </p:cNvSpPr>
          <p:nvPr>
            <p:ph type="subTitle" idx="1"/>
          </p:nvPr>
        </p:nvSpPr>
        <p:spPr>
          <a:xfrm>
            <a:off x="5352919" y="5560989"/>
            <a:ext cx="6847840" cy="1477485"/>
          </a:xfrm>
        </p:spPr>
        <p:txBody>
          <a:bodyPr>
            <a:normAutofit/>
          </a:bodyPr>
          <a:lstStyle/>
          <a:p>
            <a:pPr algn="r"/>
            <a:r>
              <a:rPr lang="es-CO" dirty="0"/>
              <a:t>EL VALOR DE LOS INDICADORES</a:t>
            </a:r>
          </a:p>
          <a:p>
            <a:pPr algn="r"/>
            <a:r>
              <a:rPr lang="es-CO" dirty="0"/>
              <a:t>MSC. César Augusto López Gallego</a:t>
            </a:r>
          </a:p>
          <a:p>
            <a:pPr algn="r"/>
            <a:endParaRPr lang="es-ES" dirty="0"/>
          </a:p>
        </p:txBody>
      </p:sp>
      <p:pic>
        <p:nvPicPr>
          <p:cNvPr id="1026" name="Picture 2" descr="Resultado de imagen para planeacion estrategica">
            <a:extLst>
              <a:ext uri="{FF2B5EF4-FFF2-40B4-BE49-F238E27FC236}">
                <a16:creationId xmlns:a16="http://schemas.microsoft.com/office/drawing/2014/main" id="{D7471858-7747-4842-B90E-46CD90E570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3922" y="1171318"/>
            <a:ext cx="4378960" cy="3108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43280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F86725-72B2-4F58-998A-9DCC85BDC46D}"/>
              </a:ext>
            </a:extLst>
          </p:cNvPr>
          <p:cNvSpPr>
            <a:spLocks noGrp="1"/>
          </p:cNvSpPr>
          <p:nvPr>
            <p:ph type="title"/>
          </p:nvPr>
        </p:nvSpPr>
        <p:spPr>
          <a:xfrm>
            <a:off x="1273215" y="325319"/>
            <a:ext cx="11769016" cy="1502305"/>
          </a:xfrm>
        </p:spPr>
        <p:txBody>
          <a:bodyPr>
            <a:normAutofit/>
          </a:bodyPr>
          <a:lstStyle/>
          <a:p>
            <a:r>
              <a:rPr lang="es-ES" sz="4400" dirty="0"/>
              <a:t>Tipos de Estrategia de Datos - Centralizada</a:t>
            </a:r>
            <a:endParaRPr lang="es-CO" sz="4400" dirty="0"/>
          </a:p>
        </p:txBody>
      </p:sp>
      <p:graphicFrame>
        <p:nvGraphicFramePr>
          <p:cNvPr id="3" name="Diagrama 2">
            <a:extLst>
              <a:ext uri="{FF2B5EF4-FFF2-40B4-BE49-F238E27FC236}">
                <a16:creationId xmlns:a16="http://schemas.microsoft.com/office/drawing/2014/main" id="{C57C3237-D6A5-4D7A-BB17-FE561AF59128}"/>
              </a:ext>
            </a:extLst>
          </p:cNvPr>
          <p:cNvGraphicFramePr/>
          <p:nvPr>
            <p:extLst>
              <p:ext uri="{D42A27DB-BD31-4B8C-83A1-F6EECF244321}">
                <p14:modId xmlns:p14="http://schemas.microsoft.com/office/powerpoint/2010/main" val="3673143882"/>
              </p:ext>
            </p:extLst>
          </p:nvPr>
        </p:nvGraphicFramePr>
        <p:xfrm>
          <a:off x="217481" y="4884516"/>
          <a:ext cx="12928922" cy="18750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n 4">
            <a:extLst>
              <a:ext uri="{FF2B5EF4-FFF2-40B4-BE49-F238E27FC236}">
                <a16:creationId xmlns:a16="http://schemas.microsoft.com/office/drawing/2014/main" id="{6E3F9425-2491-43E9-8F6A-406DE31F7589}"/>
              </a:ext>
            </a:extLst>
          </p:cNvPr>
          <p:cNvPicPr>
            <a:picLocks noChangeAspect="1"/>
          </p:cNvPicPr>
          <p:nvPr/>
        </p:nvPicPr>
        <p:blipFill>
          <a:blip r:embed="rId7"/>
          <a:stretch>
            <a:fillRect/>
          </a:stretch>
        </p:blipFill>
        <p:spPr>
          <a:xfrm>
            <a:off x="5175279" y="1674162"/>
            <a:ext cx="2709652" cy="2709652"/>
          </a:xfrm>
          <a:prstGeom prst="rect">
            <a:avLst/>
          </a:prstGeom>
        </p:spPr>
      </p:pic>
    </p:spTree>
    <p:extLst>
      <p:ext uri="{BB962C8B-B14F-4D97-AF65-F5344CB8AC3E}">
        <p14:creationId xmlns:p14="http://schemas.microsoft.com/office/powerpoint/2010/main" val="1799076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a 9">
            <a:extLst>
              <a:ext uri="{FF2B5EF4-FFF2-40B4-BE49-F238E27FC236}">
                <a16:creationId xmlns:a16="http://schemas.microsoft.com/office/drawing/2014/main" id="{20C728C9-8CFD-4564-814D-A9D233822428}"/>
              </a:ext>
            </a:extLst>
          </p:cNvPr>
          <p:cNvGraphicFramePr/>
          <p:nvPr>
            <p:extLst>
              <p:ext uri="{D42A27DB-BD31-4B8C-83A1-F6EECF244321}">
                <p14:modId xmlns:p14="http://schemas.microsoft.com/office/powerpoint/2010/main" val="3122087914"/>
              </p:ext>
            </p:extLst>
          </p:nvPr>
        </p:nvGraphicFramePr>
        <p:xfrm>
          <a:off x="1145893" y="5102749"/>
          <a:ext cx="12014521" cy="19204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ítulo 1">
            <a:extLst>
              <a:ext uri="{FF2B5EF4-FFF2-40B4-BE49-F238E27FC236}">
                <a16:creationId xmlns:a16="http://schemas.microsoft.com/office/drawing/2014/main" id="{026F6A5D-2A01-4441-864F-8E90B2072E1A}"/>
              </a:ext>
            </a:extLst>
          </p:cNvPr>
          <p:cNvSpPr>
            <a:spLocks noGrp="1"/>
          </p:cNvSpPr>
          <p:nvPr>
            <p:ph type="title"/>
          </p:nvPr>
        </p:nvSpPr>
        <p:spPr>
          <a:xfrm>
            <a:off x="659757" y="347290"/>
            <a:ext cx="10972800" cy="1502305"/>
          </a:xfrm>
        </p:spPr>
        <p:txBody>
          <a:bodyPr>
            <a:normAutofit/>
          </a:bodyPr>
          <a:lstStyle/>
          <a:p>
            <a:r>
              <a:rPr lang="es-ES" sz="4400" dirty="0"/>
              <a:t>Tipos de Estrategia de Datos - Descentralizada</a:t>
            </a:r>
            <a:endParaRPr lang="es-CO" sz="4400" dirty="0"/>
          </a:p>
        </p:txBody>
      </p:sp>
      <p:pic>
        <p:nvPicPr>
          <p:cNvPr id="8" name="Imagen 7">
            <a:extLst>
              <a:ext uri="{FF2B5EF4-FFF2-40B4-BE49-F238E27FC236}">
                <a16:creationId xmlns:a16="http://schemas.microsoft.com/office/drawing/2014/main" id="{E6B7EFA2-1505-4949-8B15-02BBC32E43FB}"/>
              </a:ext>
            </a:extLst>
          </p:cNvPr>
          <p:cNvPicPr>
            <a:picLocks noChangeAspect="1"/>
          </p:cNvPicPr>
          <p:nvPr/>
        </p:nvPicPr>
        <p:blipFill>
          <a:blip r:embed="rId7"/>
          <a:stretch>
            <a:fillRect/>
          </a:stretch>
        </p:blipFill>
        <p:spPr>
          <a:xfrm>
            <a:off x="5029200" y="1501029"/>
            <a:ext cx="3207159" cy="3207159"/>
          </a:xfrm>
          <a:prstGeom prst="rect">
            <a:avLst/>
          </a:prstGeom>
        </p:spPr>
      </p:pic>
      <p:sp>
        <p:nvSpPr>
          <p:cNvPr id="15" name="CuadroTexto 14">
            <a:extLst>
              <a:ext uri="{FF2B5EF4-FFF2-40B4-BE49-F238E27FC236}">
                <a16:creationId xmlns:a16="http://schemas.microsoft.com/office/drawing/2014/main" id="{3EAC72E7-C831-46BB-892C-17451B2D9DF1}"/>
              </a:ext>
            </a:extLst>
          </p:cNvPr>
          <p:cNvSpPr txBox="1"/>
          <p:nvPr/>
        </p:nvSpPr>
        <p:spPr>
          <a:xfrm>
            <a:off x="8368502" y="1501029"/>
            <a:ext cx="5153943" cy="590931"/>
          </a:xfrm>
          <a:prstGeom prst="rect">
            <a:avLst/>
          </a:prstGeom>
          <a:noFill/>
        </p:spPr>
        <p:txBody>
          <a:bodyPr wrap="square">
            <a:spAutoFit/>
          </a:bodyPr>
          <a:lstStyle/>
          <a:p>
            <a:pPr marL="0" lvl="0" indent="0" algn="r" defTabSz="755650">
              <a:lnSpc>
                <a:spcPct val="90000"/>
              </a:lnSpc>
              <a:spcBef>
                <a:spcPct val="0"/>
              </a:spcBef>
              <a:spcAft>
                <a:spcPct val="35000"/>
              </a:spcAft>
              <a:buNone/>
            </a:pPr>
            <a:r>
              <a:rPr lang="es-ES" sz="1800" i="1" kern="1200" dirty="0">
                <a:solidFill>
                  <a:schemeClr val="tx2">
                    <a:lumMod val="40000"/>
                    <a:lumOff val="60000"/>
                  </a:schemeClr>
                </a:solidFill>
              </a:rPr>
              <a:t>Premisa: varias unidades de negocio pueden interpretar los mismos datos de forma diferente. </a:t>
            </a:r>
            <a:endParaRPr lang="es-CO" sz="1800" i="1" kern="1200" dirty="0">
              <a:solidFill>
                <a:schemeClr val="tx2">
                  <a:lumMod val="40000"/>
                  <a:lumOff val="60000"/>
                </a:schemeClr>
              </a:solidFill>
            </a:endParaRPr>
          </a:p>
        </p:txBody>
      </p:sp>
    </p:spTree>
    <p:extLst>
      <p:ext uri="{BB962C8B-B14F-4D97-AF65-F5344CB8AC3E}">
        <p14:creationId xmlns:p14="http://schemas.microsoft.com/office/powerpoint/2010/main" val="3300179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a 7">
            <a:extLst>
              <a:ext uri="{FF2B5EF4-FFF2-40B4-BE49-F238E27FC236}">
                <a16:creationId xmlns:a16="http://schemas.microsoft.com/office/drawing/2014/main" id="{AF6E885C-EF26-4CC2-92DC-A9529EF9791B}"/>
              </a:ext>
            </a:extLst>
          </p:cNvPr>
          <p:cNvGraphicFramePr/>
          <p:nvPr>
            <p:extLst>
              <p:ext uri="{D42A27DB-BD31-4B8C-83A1-F6EECF244321}">
                <p14:modId xmlns:p14="http://schemas.microsoft.com/office/powerpoint/2010/main" val="424912373"/>
              </p:ext>
            </p:extLst>
          </p:nvPr>
        </p:nvGraphicFramePr>
        <p:xfrm>
          <a:off x="639662" y="5270500"/>
          <a:ext cx="12538276" cy="16587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ítulo 1">
            <a:extLst>
              <a:ext uri="{FF2B5EF4-FFF2-40B4-BE49-F238E27FC236}">
                <a16:creationId xmlns:a16="http://schemas.microsoft.com/office/drawing/2014/main" id="{CCF609B4-B64A-4F28-AFD1-3FC480073EDA}"/>
              </a:ext>
            </a:extLst>
          </p:cNvPr>
          <p:cNvSpPr>
            <a:spLocks noGrp="1"/>
          </p:cNvSpPr>
          <p:nvPr>
            <p:ph type="title"/>
          </p:nvPr>
        </p:nvSpPr>
        <p:spPr>
          <a:xfrm>
            <a:off x="726311" y="459535"/>
            <a:ext cx="11769016" cy="1502305"/>
          </a:xfrm>
        </p:spPr>
        <p:txBody>
          <a:bodyPr>
            <a:normAutofit/>
          </a:bodyPr>
          <a:lstStyle/>
          <a:p>
            <a:r>
              <a:rPr lang="es-ES" sz="4400" dirty="0"/>
              <a:t>Tipos de Estrategia de Datos - Híbrida</a:t>
            </a:r>
            <a:endParaRPr lang="es-CO" sz="4400" dirty="0"/>
          </a:p>
        </p:txBody>
      </p:sp>
      <p:pic>
        <p:nvPicPr>
          <p:cNvPr id="7" name="Imagen 6">
            <a:extLst>
              <a:ext uri="{FF2B5EF4-FFF2-40B4-BE49-F238E27FC236}">
                <a16:creationId xmlns:a16="http://schemas.microsoft.com/office/drawing/2014/main" id="{DAEF31C0-F0E1-4FA5-9716-9ADD66E420C7}"/>
              </a:ext>
            </a:extLst>
          </p:cNvPr>
          <p:cNvPicPr>
            <a:picLocks noChangeAspect="1"/>
          </p:cNvPicPr>
          <p:nvPr/>
        </p:nvPicPr>
        <p:blipFill>
          <a:blip r:embed="rId7"/>
          <a:stretch>
            <a:fillRect/>
          </a:stretch>
        </p:blipFill>
        <p:spPr>
          <a:xfrm>
            <a:off x="5301205" y="1783465"/>
            <a:ext cx="3215190" cy="3215190"/>
          </a:xfrm>
          <a:prstGeom prst="rect">
            <a:avLst/>
          </a:prstGeom>
        </p:spPr>
      </p:pic>
    </p:spTree>
    <p:extLst>
      <p:ext uri="{BB962C8B-B14F-4D97-AF65-F5344CB8AC3E}">
        <p14:creationId xmlns:p14="http://schemas.microsoft.com/office/powerpoint/2010/main" val="1854748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74281A87-D251-4F4B-915C-1F7593431A4A}"/>
              </a:ext>
            </a:extLst>
          </p:cNvPr>
          <p:cNvSpPr/>
          <p:nvPr/>
        </p:nvSpPr>
        <p:spPr>
          <a:xfrm>
            <a:off x="2944465" y="2141633"/>
            <a:ext cx="9338662" cy="857239"/>
          </a:xfrm>
          <a:prstGeom prst="roundRect">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sz="2040" dirty="0"/>
              <a:t>Defensiva</a:t>
            </a:r>
          </a:p>
          <a:p>
            <a:pPr algn="ctr"/>
            <a:r>
              <a:rPr lang="es-CO" sz="2040" dirty="0"/>
              <a:t>Minimizar los riesgos de pérdida para la organización.</a:t>
            </a:r>
          </a:p>
          <a:p>
            <a:pPr algn="ctr"/>
            <a:endParaRPr lang="es-CO" sz="2040" dirty="0"/>
          </a:p>
          <a:p>
            <a:pPr algn="ctr"/>
            <a:endParaRPr lang="es-CO" sz="2040" dirty="0"/>
          </a:p>
        </p:txBody>
      </p:sp>
      <p:sp>
        <p:nvSpPr>
          <p:cNvPr id="2" name="Título 1">
            <a:extLst>
              <a:ext uri="{FF2B5EF4-FFF2-40B4-BE49-F238E27FC236}">
                <a16:creationId xmlns:a16="http://schemas.microsoft.com/office/drawing/2014/main" id="{66E20084-4C02-472E-8A7D-60F87DD90C48}"/>
              </a:ext>
            </a:extLst>
          </p:cNvPr>
          <p:cNvSpPr>
            <a:spLocks noGrp="1"/>
          </p:cNvSpPr>
          <p:nvPr>
            <p:ph type="title"/>
          </p:nvPr>
        </p:nvSpPr>
        <p:spPr>
          <a:xfrm>
            <a:off x="2500327" y="413810"/>
            <a:ext cx="9474927" cy="1502305"/>
          </a:xfrm>
        </p:spPr>
        <p:txBody>
          <a:bodyPr>
            <a:normAutofit/>
          </a:bodyPr>
          <a:lstStyle/>
          <a:p>
            <a:pPr algn="ctr"/>
            <a:r>
              <a:rPr lang="es-CO" sz="4533" dirty="0"/>
              <a:t>Dimensiones de la Estrategia de Datos</a:t>
            </a:r>
          </a:p>
        </p:txBody>
      </p:sp>
      <p:sp>
        <p:nvSpPr>
          <p:cNvPr id="3" name="Rectángulo 2">
            <a:extLst>
              <a:ext uri="{FF2B5EF4-FFF2-40B4-BE49-F238E27FC236}">
                <a16:creationId xmlns:a16="http://schemas.microsoft.com/office/drawing/2014/main" id="{DE47489B-5335-497B-9F57-05BF8FEF5DE7}"/>
              </a:ext>
            </a:extLst>
          </p:cNvPr>
          <p:cNvSpPr/>
          <p:nvPr/>
        </p:nvSpPr>
        <p:spPr>
          <a:xfrm>
            <a:off x="6215585" y="6696397"/>
            <a:ext cx="7106195" cy="510909"/>
          </a:xfrm>
          <a:prstGeom prst="rect">
            <a:avLst/>
          </a:prstGeom>
        </p:spPr>
        <p:txBody>
          <a:bodyPr wrap="square">
            <a:spAutoFit/>
          </a:bodyPr>
          <a:lstStyle/>
          <a:p>
            <a:pPr algn="r"/>
            <a:r>
              <a:rPr lang="en-US" sz="1360" dirty="0" err="1"/>
              <a:t>DalleMule</a:t>
            </a:r>
            <a:r>
              <a:rPr lang="en-US" sz="1360" dirty="0"/>
              <a:t> Leandro, Davenport Thomas. What´s Your Data Strategy? </a:t>
            </a:r>
          </a:p>
          <a:p>
            <a:pPr algn="r"/>
            <a:r>
              <a:rPr lang="en-US" sz="1360" dirty="0"/>
              <a:t>Harvard Business Review. 2017. </a:t>
            </a:r>
          </a:p>
        </p:txBody>
      </p:sp>
      <p:sp>
        <p:nvSpPr>
          <p:cNvPr id="5" name="Elipse 4">
            <a:extLst>
              <a:ext uri="{FF2B5EF4-FFF2-40B4-BE49-F238E27FC236}">
                <a16:creationId xmlns:a16="http://schemas.microsoft.com/office/drawing/2014/main" id="{EBD4B133-A8FD-43CF-A630-269B902D2051}"/>
              </a:ext>
            </a:extLst>
          </p:cNvPr>
          <p:cNvSpPr/>
          <p:nvPr/>
        </p:nvSpPr>
        <p:spPr>
          <a:xfrm>
            <a:off x="1694300" y="1826485"/>
            <a:ext cx="1513356" cy="1447559"/>
          </a:xfrm>
          <a:prstGeom prst="ellipse">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a:p>
        </p:txBody>
      </p:sp>
      <p:sp>
        <p:nvSpPr>
          <p:cNvPr id="14" name="Rectángulo: esquinas redondeadas 13">
            <a:extLst>
              <a:ext uri="{FF2B5EF4-FFF2-40B4-BE49-F238E27FC236}">
                <a16:creationId xmlns:a16="http://schemas.microsoft.com/office/drawing/2014/main" id="{C3301B9E-5EB2-417D-9C7C-C96BB29C54F4}"/>
              </a:ext>
            </a:extLst>
          </p:cNvPr>
          <p:cNvSpPr/>
          <p:nvPr/>
        </p:nvSpPr>
        <p:spPr>
          <a:xfrm>
            <a:off x="2944464" y="3080899"/>
            <a:ext cx="9338662" cy="1447559"/>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t"/>
          <a:lstStyle/>
          <a:p>
            <a:r>
              <a:rPr lang="es-CO" sz="1813" dirty="0"/>
              <a:t>Objetivos Claves</a:t>
            </a:r>
          </a:p>
          <a:p>
            <a:pPr marL="323840" indent="-323840">
              <a:buFont typeface="Arial" panose="020B0604020202020204" pitchFamily="34" charset="0"/>
              <a:buChar char="•"/>
            </a:pPr>
            <a:r>
              <a:rPr lang="es-ES" sz="1813" dirty="0"/>
              <a:t>Asegurar la seguridad, privacidad integridad y calidad de los datos</a:t>
            </a:r>
          </a:p>
          <a:p>
            <a:pPr marL="323840" indent="-323840">
              <a:buFont typeface="Arial" panose="020B0604020202020204" pitchFamily="34" charset="0"/>
              <a:buChar char="•"/>
            </a:pPr>
            <a:r>
              <a:rPr lang="es-ES" sz="1813" dirty="0"/>
              <a:t>Garantizar los datos para el cumplimiento regulatorio </a:t>
            </a:r>
          </a:p>
          <a:p>
            <a:pPr marL="323840" indent="-323840">
              <a:buFont typeface="Arial" panose="020B0604020202020204" pitchFamily="34" charset="0"/>
              <a:buChar char="•"/>
            </a:pPr>
            <a:r>
              <a:rPr lang="es-ES" sz="1813" dirty="0"/>
              <a:t>Gobernar los datos.</a:t>
            </a:r>
            <a:endParaRPr lang="es-CO" sz="1813" dirty="0"/>
          </a:p>
        </p:txBody>
      </p:sp>
      <p:sp>
        <p:nvSpPr>
          <p:cNvPr id="16" name="Rectángulo: esquinas redondeadas 15">
            <a:extLst>
              <a:ext uri="{FF2B5EF4-FFF2-40B4-BE49-F238E27FC236}">
                <a16:creationId xmlns:a16="http://schemas.microsoft.com/office/drawing/2014/main" id="{C7ECF8AF-3980-4387-89A9-4CA580A860D2}"/>
              </a:ext>
            </a:extLst>
          </p:cNvPr>
          <p:cNvSpPr/>
          <p:nvPr/>
        </p:nvSpPr>
        <p:spPr>
          <a:xfrm>
            <a:off x="2944465" y="4598501"/>
            <a:ext cx="9338662" cy="1886142"/>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t"/>
          <a:lstStyle/>
          <a:p>
            <a:r>
              <a:rPr lang="es-CO" sz="1813" dirty="0"/>
              <a:t>Actividades</a:t>
            </a:r>
          </a:p>
          <a:p>
            <a:pPr marL="323840" indent="-323840">
              <a:buFont typeface="Arial" panose="020B0604020202020204" pitchFamily="34" charset="0"/>
              <a:buChar char="•"/>
            </a:pPr>
            <a:r>
              <a:rPr lang="es-CO" sz="1813" dirty="0"/>
              <a:t>Cumplimiento de la regulación</a:t>
            </a:r>
          </a:p>
          <a:p>
            <a:pPr marL="323840" indent="-323840">
              <a:buFont typeface="Arial" panose="020B0604020202020204" pitchFamily="34" charset="0"/>
              <a:buChar char="•"/>
            </a:pPr>
            <a:r>
              <a:rPr lang="es-CO" sz="1813" dirty="0"/>
              <a:t>Asegurar la integridad del flujo de datos entre los sistemas corporativos</a:t>
            </a:r>
          </a:p>
          <a:p>
            <a:pPr marL="323840" indent="-323840">
              <a:buFont typeface="Arial" panose="020B0604020202020204" pitchFamily="34" charset="0"/>
              <a:buChar char="•"/>
            </a:pPr>
            <a:r>
              <a:rPr lang="es-ES" sz="1813" dirty="0"/>
              <a:t>Gobierno de las fuentes de datos</a:t>
            </a:r>
          </a:p>
          <a:p>
            <a:pPr marL="323840" indent="-323840">
              <a:buFont typeface="Arial" panose="020B0604020202020204" pitchFamily="34" charset="0"/>
              <a:buChar char="•"/>
            </a:pPr>
            <a:r>
              <a:rPr lang="es-CO" sz="1813" dirty="0"/>
              <a:t>Desarrollar para los datos fundamentales un “</a:t>
            </a:r>
            <a:r>
              <a:rPr lang="es-CO" sz="1813" i="1" dirty="0"/>
              <a:t>Single </a:t>
            </a:r>
            <a:r>
              <a:rPr lang="es-CO" sz="1813" i="1" dirty="0" err="1"/>
              <a:t>source</a:t>
            </a:r>
            <a:r>
              <a:rPr lang="es-CO" sz="1813" i="1" dirty="0"/>
              <a:t> </a:t>
            </a:r>
            <a:r>
              <a:rPr lang="es-CO" sz="1813" i="1" dirty="0" err="1"/>
              <a:t>of</a:t>
            </a:r>
            <a:r>
              <a:rPr lang="es-CO" sz="1813" i="1" dirty="0"/>
              <a:t> </a:t>
            </a:r>
            <a:r>
              <a:rPr lang="es-CO" sz="1813" i="1" dirty="0" err="1"/>
              <a:t>truth</a:t>
            </a:r>
            <a:r>
              <a:rPr lang="es-CO" sz="1813" dirty="0"/>
              <a:t>”.</a:t>
            </a:r>
          </a:p>
          <a:p>
            <a:pPr marL="323840" indent="-323840">
              <a:buFont typeface="Arial" panose="020B0604020202020204" pitchFamily="34" charset="0"/>
              <a:buChar char="•"/>
            </a:pPr>
            <a:r>
              <a:rPr lang="es-CO" sz="1813" dirty="0"/>
              <a:t>Uso de la analítica para la detección y disminución de fraudes</a:t>
            </a:r>
          </a:p>
          <a:p>
            <a:pPr marL="323840" indent="-323840">
              <a:buFont typeface="Arial" panose="020B0604020202020204" pitchFamily="34" charset="0"/>
              <a:buChar char="•"/>
            </a:pPr>
            <a:endParaRPr lang="es-CO" sz="1813" dirty="0"/>
          </a:p>
          <a:p>
            <a:pPr marL="323840" indent="-323840">
              <a:buFont typeface="Arial" panose="020B0604020202020204" pitchFamily="34" charset="0"/>
              <a:buChar char="•"/>
            </a:pPr>
            <a:endParaRPr lang="es-CO" sz="1813" dirty="0"/>
          </a:p>
          <a:p>
            <a:pPr marL="323840" indent="-323840">
              <a:buFont typeface="Arial" panose="020B0604020202020204" pitchFamily="34" charset="0"/>
              <a:buChar char="•"/>
            </a:pPr>
            <a:endParaRPr lang="es-CO" sz="1813" dirty="0"/>
          </a:p>
          <a:p>
            <a:pPr marL="323840" indent="-323840">
              <a:buFont typeface="Arial" panose="020B0604020202020204" pitchFamily="34" charset="0"/>
              <a:buChar char="•"/>
            </a:pPr>
            <a:endParaRPr lang="es-CO" sz="1813" dirty="0"/>
          </a:p>
          <a:p>
            <a:pPr marL="323840" indent="-323840">
              <a:buFont typeface="Arial" panose="020B0604020202020204" pitchFamily="34" charset="0"/>
              <a:buChar char="•"/>
            </a:pPr>
            <a:endParaRPr lang="es-CO" sz="1813" dirty="0"/>
          </a:p>
        </p:txBody>
      </p:sp>
      <p:pic>
        <p:nvPicPr>
          <p:cNvPr id="7" name="Imagen 6">
            <a:extLst>
              <a:ext uri="{FF2B5EF4-FFF2-40B4-BE49-F238E27FC236}">
                <a16:creationId xmlns:a16="http://schemas.microsoft.com/office/drawing/2014/main" id="{6BF77018-C256-4A1D-87D0-823EBA49C012}"/>
              </a:ext>
            </a:extLst>
          </p:cNvPr>
          <p:cNvPicPr>
            <a:picLocks noChangeAspect="1"/>
          </p:cNvPicPr>
          <p:nvPr/>
        </p:nvPicPr>
        <p:blipFill>
          <a:blip r:embed="rId4"/>
          <a:stretch>
            <a:fillRect/>
          </a:stretch>
        </p:blipFill>
        <p:spPr>
          <a:xfrm>
            <a:off x="1808940" y="1953042"/>
            <a:ext cx="1284075" cy="1284075"/>
          </a:xfrm>
          <a:prstGeom prst="rect">
            <a:avLst/>
          </a:prstGeom>
        </p:spPr>
      </p:pic>
    </p:spTree>
    <p:extLst>
      <p:ext uri="{BB962C8B-B14F-4D97-AF65-F5344CB8AC3E}">
        <p14:creationId xmlns:p14="http://schemas.microsoft.com/office/powerpoint/2010/main" val="1380833048"/>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74281A87-D251-4F4B-915C-1F7593431A4A}"/>
              </a:ext>
            </a:extLst>
          </p:cNvPr>
          <p:cNvSpPr/>
          <p:nvPr/>
        </p:nvSpPr>
        <p:spPr>
          <a:xfrm>
            <a:off x="2944465" y="2141633"/>
            <a:ext cx="9338662" cy="857239"/>
          </a:xfrm>
          <a:prstGeom prst="roundRect">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sz="2040" dirty="0"/>
              <a:t>Ofensiva</a:t>
            </a:r>
          </a:p>
          <a:p>
            <a:pPr algn="ctr"/>
            <a:r>
              <a:rPr lang="es-CO" sz="2040" dirty="0"/>
              <a:t>Soportar los objetivos del negocio.</a:t>
            </a:r>
          </a:p>
          <a:p>
            <a:pPr algn="ctr"/>
            <a:endParaRPr lang="es-CO" sz="2040" dirty="0"/>
          </a:p>
          <a:p>
            <a:pPr algn="ctr"/>
            <a:endParaRPr lang="es-CO" sz="2040" dirty="0"/>
          </a:p>
        </p:txBody>
      </p:sp>
      <p:sp>
        <p:nvSpPr>
          <p:cNvPr id="2" name="Título 1">
            <a:extLst>
              <a:ext uri="{FF2B5EF4-FFF2-40B4-BE49-F238E27FC236}">
                <a16:creationId xmlns:a16="http://schemas.microsoft.com/office/drawing/2014/main" id="{66E20084-4C02-472E-8A7D-60F87DD90C48}"/>
              </a:ext>
            </a:extLst>
          </p:cNvPr>
          <p:cNvSpPr>
            <a:spLocks noGrp="1"/>
          </p:cNvSpPr>
          <p:nvPr>
            <p:ph type="title"/>
          </p:nvPr>
        </p:nvSpPr>
        <p:spPr>
          <a:xfrm>
            <a:off x="2500327" y="413810"/>
            <a:ext cx="9474927" cy="1502305"/>
          </a:xfrm>
        </p:spPr>
        <p:txBody>
          <a:bodyPr>
            <a:normAutofit/>
          </a:bodyPr>
          <a:lstStyle/>
          <a:p>
            <a:pPr algn="ctr"/>
            <a:r>
              <a:rPr lang="es-CO" sz="4533" dirty="0"/>
              <a:t>Dimensiones de la Estrategia de Datos</a:t>
            </a:r>
          </a:p>
        </p:txBody>
      </p:sp>
      <p:sp>
        <p:nvSpPr>
          <p:cNvPr id="3" name="Rectángulo 2">
            <a:extLst>
              <a:ext uri="{FF2B5EF4-FFF2-40B4-BE49-F238E27FC236}">
                <a16:creationId xmlns:a16="http://schemas.microsoft.com/office/drawing/2014/main" id="{DE47489B-5335-497B-9F57-05BF8FEF5DE7}"/>
              </a:ext>
            </a:extLst>
          </p:cNvPr>
          <p:cNvSpPr/>
          <p:nvPr/>
        </p:nvSpPr>
        <p:spPr>
          <a:xfrm>
            <a:off x="6149789" y="6597701"/>
            <a:ext cx="7106195" cy="510909"/>
          </a:xfrm>
          <a:prstGeom prst="rect">
            <a:avLst/>
          </a:prstGeom>
        </p:spPr>
        <p:txBody>
          <a:bodyPr wrap="square">
            <a:spAutoFit/>
          </a:bodyPr>
          <a:lstStyle/>
          <a:p>
            <a:pPr algn="r"/>
            <a:r>
              <a:rPr lang="en-US" sz="1360" dirty="0" err="1"/>
              <a:t>DalleMule</a:t>
            </a:r>
            <a:r>
              <a:rPr lang="en-US" sz="1360" dirty="0"/>
              <a:t> Leandro, Davenport Thomas. What´s Your Data Strategy? </a:t>
            </a:r>
          </a:p>
          <a:p>
            <a:pPr algn="r"/>
            <a:r>
              <a:rPr lang="en-US" sz="1360" dirty="0"/>
              <a:t>Harvard Business Review. 2017. </a:t>
            </a:r>
          </a:p>
        </p:txBody>
      </p:sp>
      <p:sp>
        <p:nvSpPr>
          <p:cNvPr id="5" name="Elipse 4">
            <a:extLst>
              <a:ext uri="{FF2B5EF4-FFF2-40B4-BE49-F238E27FC236}">
                <a16:creationId xmlns:a16="http://schemas.microsoft.com/office/drawing/2014/main" id="{EBD4B133-A8FD-43CF-A630-269B902D2051}"/>
              </a:ext>
            </a:extLst>
          </p:cNvPr>
          <p:cNvSpPr/>
          <p:nvPr/>
        </p:nvSpPr>
        <p:spPr>
          <a:xfrm>
            <a:off x="1694300" y="1826485"/>
            <a:ext cx="1513356" cy="1447559"/>
          </a:xfrm>
          <a:prstGeom prst="ellipse">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a:p>
        </p:txBody>
      </p:sp>
      <p:sp>
        <p:nvSpPr>
          <p:cNvPr id="14" name="Rectángulo: esquinas redondeadas 13">
            <a:extLst>
              <a:ext uri="{FF2B5EF4-FFF2-40B4-BE49-F238E27FC236}">
                <a16:creationId xmlns:a16="http://schemas.microsoft.com/office/drawing/2014/main" id="{C3301B9E-5EB2-417D-9C7C-C96BB29C54F4}"/>
              </a:ext>
            </a:extLst>
          </p:cNvPr>
          <p:cNvSpPr/>
          <p:nvPr/>
        </p:nvSpPr>
        <p:spPr>
          <a:xfrm>
            <a:off x="2944464" y="3080899"/>
            <a:ext cx="9338662" cy="878159"/>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t"/>
          <a:lstStyle/>
          <a:p>
            <a:r>
              <a:rPr lang="es-CO" sz="1813" dirty="0"/>
              <a:t>Objetivos Claves</a:t>
            </a:r>
          </a:p>
          <a:p>
            <a:pPr marL="323840" indent="-323840">
              <a:buFont typeface="Arial" panose="020B0604020202020204" pitchFamily="34" charset="0"/>
              <a:buChar char="•"/>
            </a:pPr>
            <a:r>
              <a:rPr lang="es-ES" sz="1813" dirty="0"/>
              <a:t>Mejorar la posición competitiva y la rentabilidad</a:t>
            </a:r>
            <a:endParaRPr lang="es-CO" sz="1813" dirty="0"/>
          </a:p>
        </p:txBody>
      </p:sp>
      <p:sp>
        <p:nvSpPr>
          <p:cNvPr id="16" name="Rectángulo: esquinas redondeadas 15">
            <a:extLst>
              <a:ext uri="{FF2B5EF4-FFF2-40B4-BE49-F238E27FC236}">
                <a16:creationId xmlns:a16="http://schemas.microsoft.com/office/drawing/2014/main" id="{C7ECF8AF-3980-4387-89A9-4CA580A860D2}"/>
              </a:ext>
            </a:extLst>
          </p:cNvPr>
          <p:cNvSpPr/>
          <p:nvPr/>
        </p:nvSpPr>
        <p:spPr>
          <a:xfrm>
            <a:off x="2944464" y="4090334"/>
            <a:ext cx="9338662" cy="1886142"/>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t"/>
          <a:lstStyle/>
          <a:p>
            <a:r>
              <a:rPr lang="es-CO" sz="1813" dirty="0"/>
              <a:t>Actividades</a:t>
            </a:r>
          </a:p>
          <a:p>
            <a:pPr marL="323840" indent="-323840">
              <a:buFont typeface="Arial" panose="020B0604020202020204" pitchFamily="34" charset="0"/>
              <a:buChar char="•"/>
            </a:pPr>
            <a:r>
              <a:rPr lang="es-ES" sz="1813" dirty="0"/>
              <a:t>Optimizar la analítica, modelamiento, visualización, transformación y enriquecimiento de los datos.</a:t>
            </a:r>
          </a:p>
          <a:p>
            <a:pPr marL="323840" indent="-323840">
              <a:buFont typeface="Arial" panose="020B0604020202020204" pitchFamily="34" charset="0"/>
              <a:buChar char="•"/>
            </a:pPr>
            <a:r>
              <a:rPr lang="es-ES" sz="1813" dirty="0"/>
              <a:t>Producir hallazgos de información dispar para respaldar la toma de decisiones.</a:t>
            </a:r>
          </a:p>
          <a:p>
            <a:pPr marL="323840" indent="-323840">
              <a:buFont typeface="Arial" panose="020B0604020202020204" pitchFamily="34" charset="0"/>
              <a:buChar char="•"/>
            </a:pPr>
            <a:r>
              <a:rPr lang="es-ES" sz="1813" dirty="0"/>
              <a:t>Satisfacer las necesidades específicas del negocio.</a:t>
            </a:r>
            <a:endParaRPr lang="es-CO" sz="1813" dirty="0"/>
          </a:p>
        </p:txBody>
      </p:sp>
      <p:pic>
        <p:nvPicPr>
          <p:cNvPr id="9" name="Imagen 8">
            <a:extLst>
              <a:ext uri="{FF2B5EF4-FFF2-40B4-BE49-F238E27FC236}">
                <a16:creationId xmlns:a16="http://schemas.microsoft.com/office/drawing/2014/main" id="{C2901017-E552-4BEF-9993-6213A965784C}"/>
              </a:ext>
            </a:extLst>
          </p:cNvPr>
          <p:cNvPicPr>
            <a:picLocks noChangeAspect="1"/>
          </p:cNvPicPr>
          <p:nvPr/>
        </p:nvPicPr>
        <p:blipFill>
          <a:blip r:embed="rId4">
            <a:lum bright="70000" contrast="-70000"/>
          </a:blip>
          <a:stretch>
            <a:fillRect/>
          </a:stretch>
        </p:blipFill>
        <p:spPr>
          <a:xfrm>
            <a:off x="1842346" y="1708521"/>
            <a:ext cx="1502305" cy="1502305"/>
          </a:xfrm>
          <a:prstGeom prst="rect">
            <a:avLst/>
          </a:prstGeom>
        </p:spPr>
      </p:pic>
    </p:spTree>
    <p:extLst>
      <p:ext uri="{BB962C8B-B14F-4D97-AF65-F5344CB8AC3E}">
        <p14:creationId xmlns:p14="http://schemas.microsoft.com/office/powerpoint/2010/main" val="3521644838"/>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EFE0B08-8A0D-4F51-9DB1-770ECF4638DE}"/>
              </a:ext>
            </a:extLst>
          </p:cNvPr>
          <p:cNvSpPr>
            <a:spLocks noGrp="1"/>
          </p:cNvSpPr>
          <p:nvPr>
            <p:ph type="title"/>
          </p:nvPr>
        </p:nvSpPr>
        <p:spPr>
          <a:xfrm>
            <a:off x="276860" y="474089"/>
            <a:ext cx="10832202" cy="1502305"/>
          </a:xfrm>
        </p:spPr>
        <p:txBody>
          <a:bodyPr>
            <a:normAutofit/>
          </a:bodyPr>
          <a:lstStyle/>
          <a:p>
            <a:r>
              <a:rPr lang="es-CO" sz="4533" dirty="0"/>
              <a:t>Rol responsable de la Estrategia de Datos</a:t>
            </a:r>
          </a:p>
        </p:txBody>
      </p:sp>
      <p:sp>
        <p:nvSpPr>
          <p:cNvPr id="6" name="Rectángulo 5">
            <a:extLst>
              <a:ext uri="{FF2B5EF4-FFF2-40B4-BE49-F238E27FC236}">
                <a16:creationId xmlns:a16="http://schemas.microsoft.com/office/drawing/2014/main" id="{F06255B5-4E4A-48CA-B883-9E0DA7E52F29}"/>
              </a:ext>
            </a:extLst>
          </p:cNvPr>
          <p:cNvSpPr/>
          <p:nvPr/>
        </p:nvSpPr>
        <p:spPr>
          <a:xfrm>
            <a:off x="4585274" y="3470925"/>
            <a:ext cx="7732541" cy="1766637"/>
          </a:xfrm>
          <a:prstGeom prst="rect">
            <a:avLst/>
          </a:prstGeom>
        </p:spPr>
        <p:style>
          <a:lnRef idx="3">
            <a:schemeClr val="lt1"/>
          </a:lnRef>
          <a:fillRef idx="1">
            <a:schemeClr val="accent3"/>
          </a:fillRef>
          <a:effectRef idx="1">
            <a:schemeClr val="accent3"/>
          </a:effectRef>
          <a:fontRef idx="minor">
            <a:schemeClr val="lt1"/>
          </a:fontRef>
        </p:style>
        <p:txBody>
          <a:bodyPr wrap="square">
            <a:spAutoFit/>
          </a:bodyPr>
          <a:lstStyle/>
          <a:p>
            <a:r>
              <a:rPr lang="es-ES" sz="2720" dirty="0"/>
              <a:t>Ejecutivo responsable del gobierno y utilización de la información como un activo, a través del procesamiento de datos, análisis, minería de datos, comercio de información y otros medios. </a:t>
            </a:r>
            <a:endParaRPr lang="es-CO" sz="2720" dirty="0"/>
          </a:p>
        </p:txBody>
      </p:sp>
      <p:sp>
        <p:nvSpPr>
          <p:cNvPr id="7" name="Rectángulo 6">
            <a:extLst>
              <a:ext uri="{FF2B5EF4-FFF2-40B4-BE49-F238E27FC236}">
                <a16:creationId xmlns:a16="http://schemas.microsoft.com/office/drawing/2014/main" id="{B90130CF-F19F-401D-A2A4-4EFBCCC7C92E}"/>
              </a:ext>
            </a:extLst>
          </p:cNvPr>
          <p:cNvSpPr/>
          <p:nvPr/>
        </p:nvSpPr>
        <p:spPr>
          <a:xfrm>
            <a:off x="6051885" y="2533343"/>
            <a:ext cx="4263218" cy="580608"/>
          </a:xfrm>
          <a:prstGeom prst="rect">
            <a:avLst/>
          </a:prstGeom>
        </p:spPr>
        <p:txBody>
          <a:bodyPr wrap="none">
            <a:spAutoFit/>
          </a:bodyPr>
          <a:lstStyle/>
          <a:p>
            <a:r>
              <a:rPr lang="es-CO" sz="3173" b="1" dirty="0" err="1"/>
              <a:t>Chief</a:t>
            </a:r>
            <a:r>
              <a:rPr lang="es-CO" sz="3173" b="1" dirty="0"/>
              <a:t> Data </a:t>
            </a:r>
            <a:r>
              <a:rPr lang="es-CO" sz="3173" b="1" dirty="0" err="1"/>
              <a:t>Officer</a:t>
            </a:r>
            <a:r>
              <a:rPr lang="es-CO" sz="3173" b="1" dirty="0"/>
              <a:t> (CDO)</a:t>
            </a:r>
          </a:p>
        </p:txBody>
      </p:sp>
      <p:sp>
        <p:nvSpPr>
          <p:cNvPr id="8" name="CuadroTexto 7">
            <a:extLst>
              <a:ext uri="{FF2B5EF4-FFF2-40B4-BE49-F238E27FC236}">
                <a16:creationId xmlns:a16="http://schemas.microsoft.com/office/drawing/2014/main" id="{71C8838C-F689-480E-AE1B-25349D15C441}"/>
              </a:ext>
            </a:extLst>
          </p:cNvPr>
          <p:cNvSpPr txBox="1"/>
          <p:nvPr/>
        </p:nvSpPr>
        <p:spPr>
          <a:xfrm>
            <a:off x="4416318" y="5986232"/>
            <a:ext cx="8691354" cy="406265"/>
          </a:xfrm>
          <a:prstGeom prst="rect">
            <a:avLst/>
          </a:prstGeom>
          <a:noFill/>
        </p:spPr>
        <p:txBody>
          <a:bodyPr wrap="none" rtlCol="0">
            <a:spAutoFit/>
          </a:bodyPr>
          <a:lstStyle/>
          <a:p>
            <a:r>
              <a:rPr lang="es-CO" sz="2040" b="1" i="1" dirty="0"/>
              <a:t>Ejecutivos alternos para liderar la Estrategia de Data Management: CFO y CIO</a:t>
            </a:r>
          </a:p>
        </p:txBody>
      </p:sp>
      <p:pic>
        <p:nvPicPr>
          <p:cNvPr id="9" name="Imagen 8">
            <a:extLst>
              <a:ext uri="{FF2B5EF4-FFF2-40B4-BE49-F238E27FC236}">
                <a16:creationId xmlns:a16="http://schemas.microsoft.com/office/drawing/2014/main" id="{25E777F3-F306-495C-80BD-DAB5FA49C708}"/>
              </a:ext>
            </a:extLst>
          </p:cNvPr>
          <p:cNvPicPr>
            <a:picLocks noChangeAspect="1"/>
          </p:cNvPicPr>
          <p:nvPr/>
        </p:nvPicPr>
        <p:blipFill>
          <a:blip r:embed="rId2"/>
          <a:stretch>
            <a:fillRect/>
          </a:stretch>
        </p:blipFill>
        <p:spPr>
          <a:xfrm>
            <a:off x="1260355" y="2917784"/>
            <a:ext cx="2438400" cy="2438400"/>
          </a:xfrm>
          <a:prstGeom prst="rect">
            <a:avLst/>
          </a:prstGeom>
        </p:spPr>
      </p:pic>
    </p:spTree>
    <p:extLst>
      <p:ext uri="{BB962C8B-B14F-4D97-AF65-F5344CB8AC3E}">
        <p14:creationId xmlns:p14="http://schemas.microsoft.com/office/powerpoint/2010/main" val="42095137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1080D98-CEA5-41F5-A644-17026F4C30DA}"/>
              </a:ext>
            </a:extLst>
          </p:cNvPr>
          <p:cNvSpPr>
            <a:spLocks noGrp="1"/>
          </p:cNvSpPr>
          <p:nvPr>
            <p:ph type="title"/>
          </p:nvPr>
        </p:nvSpPr>
        <p:spPr>
          <a:xfrm>
            <a:off x="922247" y="757088"/>
            <a:ext cx="10201023" cy="593124"/>
          </a:xfrm>
        </p:spPr>
        <p:txBody>
          <a:bodyPr anchor="t">
            <a:noAutofit/>
          </a:bodyPr>
          <a:lstStyle/>
          <a:p>
            <a:r>
              <a:rPr lang="es-CO" sz="4400" dirty="0"/>
              <a:t>Valoración de los datos como “Activos Organizacionales”</a:t>
            </a:r>
          </a:p>
        </p:txBody>
      </p:sp>
      <p:pic>
        <p:nvPicPr>
          <p:cNvPr id="2" name="Imagen 1">
            <a:extLst>
              <a:ext uri="{FF2B5EF4-FFF2-40B4-BE49-F238E27FC236}">
                <a16:creationId xmlns:a16="http://schemas.microsoft.com/office/drawing/2014/main" id="{E4A8D15B-D208-45E6-83FA-42928D0AD648}"/>
              </a:ext>
            </a:extLst>
          </p:cNvPr>
          <p:cNvPicPr>
            <a:picLocks noChangeAspect="1"/>
          </p:cNvPicPr>
          <p:nvPr/>
        </p:nvPicPr>
        <p:blipFill>
          <a:blip r:embed="rId4"/>
          <a:stretch>
            <a:fillRect/>
          </a:stretch>
        </p:blipFill>
        <p:spPr>
          <a:xfrm>
            <a:off x="2267397" y="2346298"/>
            <a:ext cx="4075530" cy="3079804"/>
          </a:xfrm>
          <a:prstGeom prst="rect">
            <a:avLst/>
          </a:prstGeom>
        </p:spPr>
      </p:pic>
      <p:sp>
        <p:nvSpPr>
          <p:cNvPr id="3" name="Rectángulo 2">
            <a:extLst>
              <a:ext uri="{FF2B5EF4-FFF2-40B4-BE49-F238E27FC236}">
                <a16:creationId xmlns:a16="http://schemas.microsoft.com/office/drawing/2014/main" id="{D98CC485-4CAA-423D-97C5-D3E3D283C07E}"/>
              </a:ext>
            </a:extLst>
          </p:cNvPr>
          <p:cNvSpPr/>
          <p:nvPr/>
        </p:nvSpPr>
        <p:spPr>
          <a:xfrm>
            <a:off x="1074617" y="6116595"/>
            <a:ext cx="11874843" cy="593124"/>
          </a:xfrm>
          <a:prstGeom prst="rect">
            <a:avLst/>
          </a:prstGeom>
          <a:ln w="38100">
            <a:solidFill>
              <a:srgbClr val="C0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s-ES" sz="2000" dirty="0"/>
              <a:t>Un activo es un bien que la empresa posee y que pueden convertirse en dinero u otros medios líquidos</a:t>
            </a:r>
            <a:endParaRPr lang="es-CO" sz="2000" dirty="0"/>
          </a:p>
        </p:txBody>
      </p:sp>
      <p:pic>
        <p:nvPicPr>
          <p:cNvPr id="6" name="Imagen 5">
            <a:extLst>
              <a:ext uri="{FF2B5EF4-FFF2-40B4-BE49-F238E27FC236}">
                <a16:creationId xmlns:a16="http://schemas.microsoft.com/office/drawing/2014/main" id="{A12D65E2-213F-4C49-AA71-EFB059DFD8A0}"/>
              </a:ext>
            </a:extLst>
          </p:cNvPr>
          <p:cNvPicPr>
            <a:picLocks noChangeAspect="1"/>
          </p:cNvPicPr>
          <p:nvPr/>
        </p:nvPicPr>
        <p:blipFill>
          <a:blip r:embed="rId5"/>
          <a:stretch>
            <a:fillRect/>
          </a:stretch>
        </p:blipFill>
        <p:spPr>
          <a:xfrm>
            <a:off x="7917083" y="2346299"/>
            <a:ext cx="4445550" cy="2998256"/>
          </a:xfrm>
          <a:prstGeom prst="rect">
            <a:avLst/>
          </a:prstGeom>
        </p:spPr>
      </p:pic>
    </p:spTree>
    <p:extLst>
      <p:ext uri="{BB962C8B-B14F-4D97-AF65-F5344CB8AC3E}">
        <p14:creationId xmlns:p14="http://schemas.microsoft.com/office/powerpoint/2010/main" val="96795651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Elipse 3">
            <a:extLst>
              <a:ext uri="{FF2B5EF4-FFF2-40B4-BE49-F238E27FC236}">
                <a16:creationId xmlns:a16="http://schemas.microsoft.com/office/drawing/2014/main" id="{A3E719E4-1404-42AF-ACC0-0F6B6A988243}"/>
              </a:ext>
            </a:extLst>
          </p:cNvPr>
          <p:cNvSpPr/>
          <p:nvPr/>
        </p:nvSpPr>
        <p:spPr>
          <a:xfrm>
            <a:off x="6520113" y="1489151"/>
            <a:ext cx="1411986" cy="125653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ES" sz="1200" dirty="0">
                <a:solidFill>
                  <a:schemeClr val="bg1"/>
                </a:solidFill>
              </a:rPr>
              <a:t>Recolección</a:t>
            </a:r>
            <a:endParaRPr lang="es-CO" sz="1200" dirty="0">
              <a:solidFill>
                <a:schemeClr val="bg1"/>
              </a:solidFill>
            </a:endParaRPr>
          </a:p>
        </p:txBody>
      </p:sp>
      <p:sp>
        <p:nvSpPr>
          <p:cNvPr id="6" name="Elipse 5">
            <a:extLst>
              <a:ext uri="{FF2B5EF4-FFF2-40B4-BE49-F238E27FC236}">
                <a16:creationId xmlns:a16="http://schemas.microsoft.com/office/drawing/2014/main" id="{17F5B87E-464E-4E11-915D-0E6C08C2E2C1}"/>
              </a:ext>
            </a:extLst>
          </p:cNvPr>
          <p:cNvSpPr/>
          <p:nvPr/>
        </p:nvSpPr>
        <p:spPr>
          <a:xfrm>
            <a:off x="6537167" y="4466525"/>
            <a:ext cx="1411986" cy="1256538"/>
          </a:xfrm>
          <a:prstGeom prst="ellipse">
            <a:avLst/>
          </a:prstGeom>
          <a:solidFill>
            <a:srgbClr val="92D050"/>
          </a:solidFill>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1"/>
                </a:solidFill>
              </a:rPr>
              <a:t>Carga</a:t>
            </a:r>
            <a:endParaRPr lang="es-CO" sz="1200" dirty="0">
              <a:solidFill>
                <a:schemeClr val="bg1"/>
              </a:solidFill>
            </a:endParaRPr>
          </a:p>
        </p:txBody>
      </p:sp>
      <p:sp>
        <p:nvSpPr>
          <p:cNvPr id="7" name="Elipse 6">
            <a:extLst>
              <a:ext uri="{FF2B5EF4-FFF2-40B4-BE49-F238E27FC236}">
                <a16:creationId xmlns:a16="http://schemas.microsoft.com/office/drawing/2014/main" id="{3BD2E0DD-6DD5-492E-B646-D3E986D0668A}"/>
              </a:ext>
            </a:extLst>
          </p:cNvPr>
          <p:cNvSpPr/>
          <p:nvPr/>
        </p:nvSpPr>
        <p:spPr>
          <a:xfrm>
            <a:off x="8022585" y="4929868"/>
            <a:ext cx="1575247" cy="1411082"/>
          </a:xfrm>
          <a:prstGeom prst="ellipse">
            <a:avLst/>
          </a:prstGeom>
          <a:solidFill>
            <a:srgbClr val="7030A0"/>
          </a:solidFill>
          <a:ln>
            <a:solidFill>
              <a:srgbClr val="7030A0"/>
            </a:solidFill>
          </a:ln>
        </p:spPr>
        <p:style>
          <a:lnRef idx="2">
            <a:schemeClr val="dk1"/>
          </a:lnRef>
          <a:fillRef idx="1">
            <a:schemeClr val="lt1"/>
          </a:fillRef>
          <a:effectRef idx="0">
            <a:schemeClr val="dk1"/>
          </a:effectRef>
          <a:fontRef idx="minor">
            <a:schemeClr val="dk1"/>
          </a:fontRef>
        </p:style>
        <p:txBody>
          <a:bodyPr rtlCol="0" anchor="ctr"/>
          <a:lstStyle/>
          <a:p>
            <a:pPr algn="ctr"/>
            <a:r>
              <a:rPr lang="es-ES" sz="1050" dirty="0">
                <a:solidFill>
                  <a:schemeClr val="bg1"/>
                </a:solidFill>
              </a:rPr>
              <a:t>Almacenamiento</a:t>
            </a:r>
            <a:endParaRPr lang="es-CO" sz="1050" dirty="0">
              <a:solidFill>
                <a:schemeClr val="bg1"/>
              </a:solidFill>
            </a:endParaRPr>
          </a:p>
        </p:txBody>
      </p:sp>
      <p:sp>
        <p:nvSpPr>
          <p:cNvPr id="10" name="Elipse 9">
            <a:extLst>
              <a:ext uri="{FF2B5EF4-FFF2-40B4-BE49-F238E27FC236}">
                <a16:creationId xmlns:a16="http://schemas.microsoft.com/office/drawing/2014/main" id="{B3C3A392-CFE1-415F-A128-D5FDA5C91770}"/>
              </a:ext>
            </a:extLst>
          </p:cNvPr>
          <p:cNvSpPr/>
          <p:nvPr/>
        </p:nvSpPr>
        <p:spPr>
          <a:xfrm>
            <a:off x="6183236" y="2968338"/>
            <a:ext cx="1411986" cy="1256538"/>
          </a:xfrm>
          <a:prstGeom prst="ellipse">
            <a:avLst/>
          </a:prstGeom>
          <a:solidFill>
            <a:schemeClr val="accent4">
              <a:lumMod val="75000"/>
            </a:schemeClr>
          </a:solidFill>
          <a:ln>
            <a:solidFill>
              <a:schemeClr val="accent4">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1"/>
                </a:solidFill>
              </a:rPr>
              <a:t>Fuentes</a:t>
            </a:r>
            <a:endParaRPr lang="es-CO" sz="1200" dirty="0">
              <a:solidFill>
                <a:schemeClr val="bg1"/>
              </a:solidFill>
            </a:endParaRPr>
          </a:p>
        </p:txBody>
      </p:sp>
      <p:sp>
        <p:nvSpPr>
          <p:cNvPr id="11" name="Elipse 10">
            <a:extLst>
              <a:ext uri="{FF2B5EF4-FFF2-40B4-BE49-F238E27FC236}">
                <a16:creationId xmlns:a16="http://schemas.microsoft.com/office/drawing/2014/main" id="{648462B4-E6E7-4667-8CEB-B0ECFC729899}"/>
              </a:ext>
            </a:extLst>
          </p:cNvPr>
          <p:cNvSpPr/>
          <p:nvPr/>
        </p:nvSpPr>
        <p:spPr>
          <a:xfrm>
            <a:off x="9837899" y="3007049"/>
            <a:ext cx="1575247" cy="1434938"/>
          </a:xfrm>
          <a:prstGeom prst="ellipse">
            <a:avLst/>
          </a:prstGeom>
          <a:solidFill>
            <a:srgbClr val="FF5050"/>
          </a:solidFill>
          <a:ln>
            <a:solidFill>
              <a:srgbClr val="FF5050"/>
            </a:solidFill>
          </a:ln>
        </p:spPr>
        <p:style>
          <a:lnRef idx="2">
            <a:schemeClr val="dk1"/>
          </a:lnRef>
          <a:fillRef idx="1">
            <a:schemeClr val="lt1"/>
          </a:fillRef>
          <a:effectRef idx="0">
            <a:schemeClr val="dk1"/>
          </a:effectRef>
          <a:fontRef idx="minor">
            <a:schemeClr val="dk1"/>
          </a:fontRef>
        </p:style>
        <p:txBody>
          <a:bodyPr rtlCol="0" anchor="ctr"/>
          <a:lstStyle/>
          <a:p>
            <a:pPr algn="ctr"/>
            <a:r>
              <a:rPr lang="es-ES" sz="1050" dirty="0">
                <a:solidFill>
                  <a:schemeClr val="bg1"/>
                </a:solidFill>
              </a:rPr>
              <a:t>Aseguramiento</a:t>
            </a:r>
            <a:endParaRPr lang="es-CO" sz="1050" dirty="0">
              <a:solidFill>
                <a:schemeClr val="bg1"/>
              </a:solidFill>
            </a:endParaRPr>
          </a:p>
        </p:txBody>
      </p:sp>
      <p:sp>
        <p:nvSpPr>
          <p:cNvPr id="13" name="Elipse 12">
            <a:extLst>
              <a:ext uri="{FF2B5EF4-FFF2-40B4-BE49-F238E27FC236}">
                <a16:creationId xmlns:a16="http://schemas.microsoft.com/office/drawing/2014/main" id="{396323F7-24A9-443C-B20B-D49A5A289BFE}"/>
              </a:ext>
            </a:extLst>
          </p:cNvPr>
          <p:cNvSpPr/>
          <p:nvPr/>
        </p:nvSpPr>
        <p:spPr>
          <a:xfrm>
            <a:off x="8033851" y="1172636"/>
            <a:ext cx="1486064" cy="14110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a:t>Transformación</a:t>
            </a:r>
            <a:endParaRPr lang="es-CO" sz="1050" dirty="0"/>
          </a:p>
        </p:txBody>
      </p:sp>
      <p:sp>
        <p:nvSpPr>
          <p:cNvPr id="14" name="Elipse 13">
            <a:extLst>
              <a:ext uri="{FF2B5EF4-FFF2-40B4-BE49-F238E27FC236}">
                <a16:creationId xmlns:a16="http://schemas.microsoft.com/office/drawing/2014/main" id="{C832EF9A-3471-4E23-8A0A-235A43F9BFA3}"/>
              </a:ext>
            </a:extLst>
          </p:cNvPr>
          <p:cNvSpPr/>
          <p:nvPr/>
        </p:nvSpPr>
        <p:spPr>
          <a:xfrm>
            <a:off x="9587766" y="1687465"/>
            <a:ext cx="1411986" cy="125653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s-ES" sz="1200" dirty="0"/>
              <a:t>Limpieza</a:t>
            </a:r>
            <a:endParaRPr lang="es-CO" sz="1200" dirty="0"/>
          </a:p>
        </p:txBody>
      </p:sp>
      <p:sp>
        <p:nvSpPr>
          <p:cNvPr id="63" name="Rectángulo 62">
            <a:extLst>
              <a:ext uri="{FF2B5EF4-FFF2-40B4-BE49-F238E27FC236}">
                <a16:creationId xmlns:a16="http://schemas.microsoft.com/office/drawing/2014/main" id="{B3D27BEE-7C09-4AFF-8297-7AED60983F4A}"/>
              </a:ext>
            </a:extLst>
          </p:cNvPr>
          <p:cNvSpPr/>
          <p:nvPr/>
        </p:nvSpPr>
        <p:spPr>
          <a:xfrm>
            <a:off x="11206892" y="6132493"/>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Personal</a:t>
            </a:r>
            <a:endParaRPr lang="es-CO" sz="1200" dirty="0">
              <a:solidFill>
                <a:schemeClr val="bg2">
                  <a:lumMod val="25000"/>
                </a:schemeClr>
              </a:solidFill>
            </a:endParaRPr>
          </a:p>
        </p:txBody>
      </p:sp>
      <p:sp>
        <p:nvSpPr>
          <p:cNvPr id="64" name="Rectángulo 63">
            <a:extLst>
              <a:ext uri="{FF2B5EF4-FFF2-40B4-BE49-F238E27FC236}">
                <a16:creationId xmlns:a16="http://schemas.microsoft.com/office/drawing/2014/main" id="{CBAC2542-A2C3-43B7-A7B3-6AB0379EBE09}"/>
              </a:ext>
            </a:extLst>
          </p:cNvPr>
          <p:cNvSpPr/>
          <p:nvPr/>
        </p:nvSpPr>
        <p:spPr>
          <a:xfrm>
            <a:off x="8493306" y="6547786"/>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Control de Riesgos</a:t>
            </a:r>
            <a:endParaRPr lang="es-CO" sz="1200" dirty="0">
              <a:solidFill>
                <a:schemeClr val="bg2">
                  <a:lumMod val="25000"/>
                </a:schemeClr>
              </a:solidFill>
            </a:endParaRPr>
          </a:p>
        </p:txBody>
      </p:sp>
      <p:sp>
        <p:nvSpPr>
          <p:cNvPr id="65" name="Rectángulo 64">
            <a:extLst>
              <a:ext uri="{FF2B5EF4-FFF2-40B4-BE49-F238E27FC236}">
                <a16:creationId xmlns:a16="http://schemas.microsoft.com/office/drawing/2014/main" id="{0AF1CBBF-B316-43BB-A78F-CEB6B330BD7B}"/>
              </a:ext>
            </a:extLst>
          </p:cNvPr>
          <p:cNvSpPr/>
          <p:nvPr/>
        </p:nvSpPr>
        <p:spPr>
          <a:xfrm>
            <a:off x="11642948" y="1165628"/>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Respaldos</a:t>
            </a:r>
            <a:endParaRPr lang="es-CO" sz="1200" dirty="0">
              <a:solidFill>
                <a:schemeClr val="bg2">
                  <a:lumMod val="25000"/>
                </a:schemeClr>
              </a:solidFill>
            </a:endParaRPr>
          </a:p>
        </p:txBody>
      </p:sp>
      <p:sp>
        <p:nvSpPr>
          <p:cNvPr id="66" name="Rectángulo 65">
            <a:extLst>
              <a:ext uri="{FF2B5EF4-FFF2-40B4-BE49-F238E27FC236}">
                <a16:creationId xmlns:a16="http://schemas.microsoft.com/office/drawing/2014/main" id="{09B0A792-C9C4-4ADC-B2A6-EAB5CB08A726}"/>
              </a:ext>
            </a:extLst>
          </p:cNvPr>
          <p:cNvSpPr/>
          <p:nvPr/>
        </p:nvSpPr>
        <p:spPr>
          <a:xfrm>
            <a:off x="12083690" y="2363036"/>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Recuperación</a:t>
            </a:r>
            <a:endParaRPr lang="es-CO" sz="1200" dirty="0">
              <a:solidFill>
                <a:schemeClr val="bg2">
                  <a:lumMod val="25000"/>
                </a:schemeClr>
              </a:solidFill>
            </a:endParaRPr>
          </a:p>
        </p:txBody>
      </p:sp>
      <p:sp>
        <p:nvSpPr>
          <p:cNvPr id="67" name="Rectángulo 66">
            <a:extLst>
              <a:ext uri="{FF2B5EF4-FFF2-40B4-BE49-F238E27FC236}">
                <a16:creationId xmlns:a16="http://schemas.microsoft.com/office/drawing/2014/main" id="{31FD51DE-84CB-4401-B574-ACF686D5207D}"/>
              </a:ext>
            </a:extLst>
          </p:cNvPr>
          <p:cNvSpPr/>
          <p:nvPr/>
        </p:nvSpPr>
        <p:spPr>
          <a:xfrm>
            <a:off x="12141509" y="3596606"/>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Mecanismos de Seguridad</a:t>
            </a:r>
            <a:endParaRPr lang="es-CO" sz="1200" dirty="0">
              <a:solidFill>
                <a:schemeClr val="bg2">
                  <a:lumMod val="25000"/>
                </a:schemeClr>
              </a:solidFill>
            </a:endParaRPr>
          </a:p>
        </p:txBody>
      </p:sp>
      <p:sp>
        <p:nvSpPr>
          <p:cNvPr id="70" name="Rectángulo 69">
            <a:extLst>
              <a:ext uri="{FF2B5EF4-FFF2-40B4-BE49-F238E27FC236}">
                <a16:creationId xmlns:a16="http://schemas.microsoft.com/office/drawing/2014/main" id="{FBF0EDA5-4F1C-4850-A302-919FF1600823}"/>
              </a:ext>
            </a:extLst>
          </p:cNvPr>
          <p:cNvSpPr/>
          <p:nvPr/>
        </p:nvSpPr>
        <p:spPr>
          <a:xfrm>
            <a:off x="6290007" y="544773"/>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Software</a:t>
            </a:r>
            <a:endParaRPr lang="es-CO" sz="1200" dirty="0">
              <a:solidFill>
                <a:schemeClr val="bg2">
                  <a:lumMod val="25000"/>
                </a:schemeClr>
              </a:solidFill>
            </a:endParaRPr>
          </a:p>
        </p:txBody>
      </p:sp>
      <p:sp>
        <p:nvSpPr>
          <p:cNvPr id="72" name="Rectángulo 71">
            <a:extLst>
              <a:ext uri="{FF2B5EF4-FFF2-40B4-BE49-F238E27FC236}">
                <a16:creationId xmlns:a16="http://schemas.microsoft.com/office/drawing/2014/main" id="{E0522487-FDDE-4AE0-9A02-A1B34D7E92A2}"/>
              </a:ext>
            </a:extLst>
          </p:cNvPr>
          <p:cNvSpPr/>
          <p:nvPr/>
        </p:nvSpPr>
        <p:spPr>
          <a:xfrm>
            <a:off x="5042449" y="1370413"/>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Redes</a:t>
            </a:r>
          </a:p>
          <a:p>
            <a:pPr algn="ctr"/>
            <a:r>
              <a:rPr lang="es-ES" sz="1200" dirty="0">
                <a:solidFill>
                  <a:schemeClr val="bg2">
                    <a:lumMod val="25000"/>
                  </a:schemeClr>
                </a:solidFill>
              </a:rPr>
              <a:t>Infraestructura</a:t>
            </a:r>
            <a:endParaRPr lang="es-CO" sz="1200" dirty="0">
              <a:solidFill>
                <a:schemeClr val="bg2">
                  <a:lumMod val="25000"/>
                </a:schemeClr>
              </a:solidFill>
            </a:endParaRPr>
          </a:p>
        </p:txBody>
      </p:sp>
      <p:sp>
        <p:nvSpPr>
          <p:cNvPr id="73" name="Rectángulo 72">
            <a:extLst>
              <a:ext uri="{FF2B5EF4-FFF2-40B4-BE49-F238E27FC236}">
                <a16:creationId xmlns:a16="http://schemas.microsoft.com/office/drawing/2014/main" id="{6B3166CC-482F-4D72-9475-32013AFD9956}"/>
              </a:ext>
            </a:extLst>
          </p:cNvPr>
          <p:cNvSpPr/>
          <p:nvPr/>
        </p:nvSpPr>
        <p:spPr>
          <a:xfrm>
            <a:off x="4585694" y="2324758"/>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Cifrado</a:t>
            </a:r>
            <a:endParaRPr lang="es-CO" sz="1200" dirty="0">
              <a:solidFill>
                <a:schemeClr val="bg2">
                  <a:lumMod val="25000"/>
                </a:schemeClr>
              </a:solidFill>
            </a:endParaRPr>
          </a:p>
        </p:txBody>
      </p:sp>
      <p:sp>
        <p:nvSpPr>
          <p:cNvPr id="74" name="Rectángulo 73">
            <a:extLst>
              <a:ext uri="{FF2B5EF4-FFF2-40B4-BE49-F238E27FC236}">
                <a16:creationId xmlns:a16="http://schemas.microsoft.com/office/drawing/2014/main" id="{1EB5270F-6A06-4947-A2EA-E006C0B941CB}"/>
              </a:ext>
            </a:extLst>
          </p:cNvPr>
          <p:cNvSpPr/>
          <p:nvPr/>
        </p:nvSpPr>
        <p:spPr>
          <a:xfrm>
            <a:off x="8734509" y="548570"/>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Automatización</a:t>
            </a:r>
            <a:endParaRPr lang="es-CO" sz="1200" dirty="0">
              <a:solidFill>
                <a:schemeClr val="bg2">
                  <a:lumMod val="25000"/>
                </a:schemeClr>
              </a:solidFill>
            </a:endParaRPr>
          </a:p>
        </p:txBody>
      </p:sp>
      <p:sp>
        <p:nvSpPr>
          <p:cNvPr id="75" name="Rectángulo 74">
            <a:extLst>
              <a:ext uri="{FF2B5EF4-FFF2-40B4-BE49-F238E27FC236}">
                <a16:creationId xmlns:a16="http://schemas.microsoft.com/office/drawing/2014/main" id="{498B947A-0079-40CB-9649-2870D5643261}"/>
              </a:ext>
            </a:extLst>
          </p:cNvPr>
          <p:cNvSpPr/>
          <p:nvPr/>
        </p:nvSpPr>
        <p:spPr>
          <a:xfrm>
            <a:off x="4691524" y="4427266"/>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Datos</a:t>
            </a:r>
            <a:endParaRPr lang="es-CO" sz="1200" dirty="0">
              <a:solidFill>
                <a:schemeClr val="bg2">
                  <a:lumMod val="25000"/>
                </a:schemeClr>
              </a:solidFill>
            </a:endParaRPr>
          </a:p>
        </p:txBody>
      </p:sp>
      <p:sp>
        <p:nvSpPr>
          <p:cNvPr id="79" name="Rectángulo 78">
            <a:extLst>
              <a:ext uri="{FF2B5EF4-FFF2-40B4-BE49-F238E27FC236}">
                <a16:creationId xmlns:a16="http://schemas.microsoft.com/office/drawing/2014/main" id="{369C8927-CCAA-422C-A5C5-FB0CF26282A4}"/>
              </a:ext>
            </a:extLst>
          </p:cNvPr>
          <p:cNvSpPr/>
          <p:nvPr/>
        </p:nvSpPr>
        <p:spPr>
          <a:xfrm>
            <a:off x="5477243" y="6078464"/>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Nube</a:t>
            </a:r>
            <a:endParaRPr lang="es-CO" sz="1200" dirty="0">
              <a:solidFill>
                <a:schemeClr val="bg2">
                  <a:lumMod val="25000"/>
                </a:schemeClr>
              </a:solidFill>
            </a:endParaRPr>
          </a:p>
        </p:txBody>
      </p:sp>
      <p:sp>
        <p:nvSpPr>
          <p:cNvPr id="80" name="Rectángulo 79">
            <a:extLst>
              <a:ext uri="{FF2B5EF4-FFF2-40B4-BE49-F238E27FC236}">
                <a16:creationId xmlns:a16="http://schemas.microsoft.com/office/drawing/2014/main" id="{7DF49722-82E3-4E7F-8F89-8B1C018082A3}"/>
              </a:ext>
            </a:extLst>
          </p:cNvPr>
          <p:cNvSpPr/>
          <p:nvPr/>
        </p:nvSpPr>
        <p:spPr>
          <a:xfrm>
            <a:off x="4537436" y="3391822"/>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Sensores</a:t>
            </a:r>
            <a:endParaRPr lang="es-CO" sz="1200" dirty="0">
              <a:solidFill>
                <a:schemeClr val="bg2">
                  <a:lumMod val="25000"/>
                </a:schemeClr>
              </a:solidFill>
            </a:endParaRPr>
          </a:p>
        </p:txBody>
      </p:sp>
      <p:sp>
        <p:nvSpPr>
          <p:cNvPr id="82" name="Título 81">
            <a:extLst>
              <a:ext uri="{FF2B5EF4-FFF2-40B4-BE49-F238E27FC236}">
                <a16:creationId xmlns:a16="http://schemas.microsoft.com/office/drawing/2014/main" id="{F6DD0BFA-B884-4B56-96A5-084A19B461A9}"/>
              </a:ext>
            </a:extLst>
          </p:cNvPr>
          <p:cNvSpPr>
            <a:spLocks noGrp="1"/>
          </p:cNvSpPr>
          <p:nvPr>
            <p:ph type="title"/>
          </p:nvPr>
        </p:nvSpPr>
        <p:spPr>
          <a:xfrm>
            <a:off x="321924" y="1822787"/>
            <a:ext cx="3824889" cy="2862512"/>
          </a:xfrm>
        </p:spPr>
        <p:txBody>
          <a:bodyPr>
            <a:normAutofit/>
          </a:bodyPr>
          <a:lstStyle/>
          <a:p>
            <a:pPr algn="ctr"/>
            <a:r>
              <a:rPr lang="es-ES" sz="4000" dirty="0"/>
              <a:t>Como cualquier activo, los datos tienen costos asociados</a:t>
            </a:r>
            <a:endParaRPr lang="es-CO" sz="4000" dirty="0"/>
          </a:p>
        </p:txBody>
      </p:sp>
      <p:sp>
        <p:nvSpPr>
          <p:cNvPr id="29" name="CuadroTexto 28">
            <a:extLst>
              <a:ext uri="{FF2B5EF4-FFF2-40B4-BE49-F238E27FC236}">
                <a16:creationId xmlns:a16="http://schemas.microsoft.com/office/drawing/2014/main" id="{5C6A5D3C-9440-4006-8782-E86E74B879F3}"/>
              </a:ext>
            </a:extLst>
          </p:cNvPr>
          <p:cNvSpPr txBox="1"/>
          <p:nvPr/>
        </p:nvSpPr>
        <p:spPr>
          <a:xfrm>
            <a:off x="358782" y="5667054"/>
            <a:ext cx="4873812" cy="1034129"/>
          </a:xfrm>
          <a:prstGeom prst="rect">
            <a:avLst/>
          </a:prstGeom>
          <a:noFill/>
        </p:spPr>
        <p:txBody>
          <a:bodyPr wrap="square" rtlCol="0">
            <a:spAutoFit/>
          </a:bodyPr>
          <a:lstStyle/>
          <a:p>
            <a:r>
              <a:rPr lang="es-ES" sz="2040" b="1" dirty="0">
                <a:solidFill>
                  <a:schemeClr val="accent5"/>
                </a:solidFill>
              </a:rPr>
              <a:t>Los datos también cuestan por que son un obstáculo para alcanzar los objetivos estratégicos</a:t>
            </a:r>
          </a:p>
        </p:txBody>
      </p:sp>
      <p:sp>
        <p:nvSpPr>
          <p:cNvPr id="31" name="Rectángulo 30">
            <a:extLst>
              <a:ext uri="{FF2B5EF4-FFF2-40B4-BE49-F238E27FC236}">
                <a16:creationId xmlns:a16="http://schemas.microsoft.com/office/drawing/2014/main" id="{4D88CE48-2150-4999-9FCB-068D2FE16683}"/>
              </a:ext>
            </a:extLst>
          </p:cNvPr>
          <p:cNvSpPr/>
          <p:nvPr/>
        </p:nvSpPr>
        <p:spPr>
          <a:xfrm>
            <a:off x="11791113" y="4942409"/>
            <a:ext cx="1411986" cy="409569"/>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s-ES" sz="1200" dirty="0">
                <a:solidFill>
                  <a:schemeClr val="bg2">
                    <a:lumMod val="25000"/>
                  </a:schemeClr>
                </a:solidFill>
              </a:rPr>
              <a:t>Calidad</a:t>
            </a:r>
            <a:endParaRPr lang="es-CO" sz="1200" dirty="0">
              <a:solidFill>
                <a:schemeClr val="bg2">
                  <a:lumMod val="25000"/>
                </a:schemeClr>
              </a:solidFill>
            </a:endParaRPr>
          </a:p>
        </p:txBody>
      </p:sp>
      <p:pic>
        <p:nvPicPr>
          <p:cNvPr id="8" name="Gráfico 7" descr="Dinero">
            <a:extLst>
              <a:ext uri="{FF2B5EF4-FFF2-40B4-BE49-F238E27FC236}">
                <a16:creationId xmlns:a16="http://schemas.microsoft.com/office/drawing/2014/main" id="{8FD3C858-8A48-4EDB-B242-12E71F28EA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192099" y="2869651"/>
            <a:ext cx="1304533" cy="1304533"/>
          </a:xfrm>
          <a:prstGeom prst="rect">
            <a:avLst/>
          </a:prstGeom>
        </p:spPr>
      </p:pic>
      <p:sp>
        <p:nvSpPr>
          <p:cNvPr id="34" name="Elipse 33">
            <a:extLst>
              <a:ext uri="{FF2B5EF4-FFF2-40B4-BE49-F238E27FC236}">
                <a16:creationId xmlns:a16="http://schemas.microsoft.com/office/drawing/2014/main" id="{16732833-86FA-4A93-A1D0-C6F02A36F77A}"/>
              </a:ext>
            </a:extLst>
          </p:cNvPr>
          <p:cNvSpPr/>
          <p:nvPr/>
        </p:nvSpPr>
        <p:spPr>
          <a:xfrm>
            <a:off x="9603766" y="4571464"/>
            <a:ext cx="1575247" cy="1434938"/>
          </a:xfrm>
          <a:prstGeom prst="ellipse">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1200" dirty="0">
                <a:solidFill>
                  <a:schemeClr val="bg1"/>
                </a:solidFill>
              </a:rPr>
              <a:t>Consumo</a:t>
            </a:r>
            <a:endParaRPr lang="es-CO" sz="1050" dirty="0">
              <a:solidFill>
                <a:schemeClr val="bg1"/>
              </a:solidFill>
            </a:endParaRPr>
          </a:p>
        </p:txBody>
      </p:sp>
    </p:spTree>
    <p:extLst>
      <p:ext uri="{BB962C8B-B14F-4D97-AF65-F5344CB8AC3E}">
        <p14:creationId xmlns:p14="http://schemas.microsoft.com/office/powerpoint/2010/main" val="1807346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10" grpId="0" animBg="1"/>
      <p:bldP spid="11" grpId="0" animBg="1"/>
      <p:bldP spid="13" grpId="0" animBg="1"/>
      <p:bldP spid="14" grpId="0" animBg="1"/>
      <p:bldP spid="63" grpId="0" animBg="1"/>
      <p:bldP spid="64" grpId="0" animBg="1"/>
      <p:bldP spid="65" grpId="0" animBg="1"/>
      <p:bldP spid="66" grpId="0" animBg="1"/>
      <p:bldP spid="67" grpId="0" animBg="1"/>
      <p:bldP spid="70" grpId="0" animBg="1"/>
      <p:bldP spid="72" grpId="0" animBg="1"/>
      <p:bldP spid="73" grpId="0" animBg="1"/>
      <p:bldP spid="74" grpId="0" animBg="1"/>
      <p:bldP spid="75" grpId="0" animBg="1"/>
      <p:bldP spid="79" grpId="0" animBg="1"/>
      <p:bldP spid="80" grpId="0" animBg="1"/>
      <p:bldP spid="29" grpId="0"/>
      <p:bldP spid="31" grpId="0" animBg="1"/>
      <p:bldP spid="3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Elipse 4">
            <a:extLst>
              <a:ext uri="{FF2B5EF4-FFF2-40B4-BE49-F238E27FC236}">
                <a16:creationId xmlns:a16="http://schemas.microsoft.com/office/drawing/2014/main" id="{C4704EE5-B072-4306-A067-7E665EB1B371}"/>
              </a:ext>
            </a:extLst>
          </p:cNvPr>
          <p:cNvSpPr/>
          <p:nvPr/>
        </p:nvSpPr>
        <p:spPr>
          <a:xfrm>
            <a:off x="8175948" y="3467265"/>
            <a:ext cx="1859899" cy="1722893"/>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CO" sz="2040" dirty="0"/>
              <a:t>Ajustados a la calidad</a:t>
            </a:r>
          </a:p>
        </p:txBody>
      </p:sp>
      <p:sp>
        <p:nvSpPr>
          <p:cNvPr id="15" name="Elipse 14">
            <a:extLst>
              <a:ext uri="{FF2B5EF4-FFF2-40B4-BE49-F238E27FC236}">
                <a16:creationId xmlns:a16="http://schemas.microsoft.com/office/drawing/2014/main" id="{A5B47624-3BBB-4FB3-ADAE-D1BB3F5EFE5D}"/>
              </a:ext>
            </a:extLst>
          </p:cNvPr>
          <p:cNvSpPr/>
          <p:nvPr/>
        </p:nvSpPr>
        <p:spPr>
          <a:xfrm>
            <a:off x="6516652" y="4864673"/>
            <a:ext cx="1451817" cy="1256538"/>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s-ES" sz="1200" dirty="0"/>
              <a:t>Perfilamiento</a:t>
            </a:r>
            <a:endParaRPr lang="es-CO" sz="1200" dirty="0"/>
          </a:p>
        </p:txBody>
      </p:sp>
      <p:sp>
        <p:nvSpPr>
          <p:cNvPr id="16" name="Elipse 15">
            <a:extLst>
              <a:ext uri="{FF2B5EF4-FFF2-40B4-BE49-F238E27FC236}">
                <a16:creationId xmlns:a16="http://schemas.microsoft.com/office/drawing/2014/main" id="{25F33449-00D3-48B0-A732-068D645BABB8}"/>
              </a:ext>
            </a:extLst>
          </p:cNvPr>
          <p:cNvSpPr/>
          <p:nvPr/>
        </p:nvSpPr>
        <p:spPr>
          <a:xfrm>
            <a:off x="9577165" y="5190158"/>
            <a:ext cx="1411986" cy="125653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s-ES" sz="1200" dirty="0"/>
              <a:t>Metadatos</a:t>
            </a:r>
            <a:endParaRPr lang="es-CO" sz="1200" dirty="0"/>
          </a:p>
        </p:txBody>
      </p:sp>
      <p:sp>
        <p:nvSpPr>
          <p:cNvPr id="10" name="Elipse 9">
            <a:extLst>
              <a:ext uri="{FF2B5EF4-FFF2-40B4-BE49-F238E27FC236}">
                <a16:creationId xmlns:a16="http://schemas.microsoft.com/office/drawing/2014/main" id="{5506A14E-0BC0-470E-BDA3-BA26075C87CC}"/>
              </a:ext>
            </a:extLst>
          </p:cNvPr>
          <p:cNvSpPr/>
          <p:nvPr/>
        </p:nvSpPr>
        <p:spPr>
          <a:xfrm>
            <a:off x="6516652" y="2838996"/>
            <a:ext cx="1411986" cy="1256538"/>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ES" sz="1200" dirty="0"/>
              <a:t>Limpieza</a:t>
            </a:r>
            <a:endParaRPr lang="es-CO" sz="1200" dirty="0"/>
          </a:p>
        </p:txBody>
      </p:sp>
      <p:sp>
        <p:nvSpPr>
          <p:cNvPr id="11" name="Elipse 10">
            <a:extLst>
              <a:ext uri="{FF2B5EF4-FFF2-40B4-BE49-F238E27FC236}">
                <a16:creationId xmlns:a16="http://schemas.microsoft.com/office/drawing/2014/main" id="{5B8DB3FB-AA52-436A-9FDA-A37D8E11786E}"/>
              </a:ext>
            </a:extLst>
          </p:cNvPr>
          <p:cNvSpPr/>
          <p:nvPr/>
        </p:nvSpPr>
        <p:spPr>
          <a:xfrm>
            <a:off x="8311931" y="1924458"/>
            <a:ext cx="1411986" cy="1256538"/>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200" dirty="0"/>
              <a:t>Reglas de Calidad</a:t>
            </a:r>
            <a:endParaRPr lang="es-CO" sz="1200" dirty="0"/>
          </a:p>
        </p:txBody>
      </p:sp>
      <p:sp>
        <p:nvSpPr>
          <p:cNvPr id="13" name="Elipse 12">
            <a:extLst>
              <a:ext uri="{FF2B5EF4-FFF2-40B4-BE49-F238E27FC236}">
                <a16:creationId xmlns:a16="http://schemas.microsoft.com/office/drawing/2014/main" id="{BDB41C5A-58F4-459A-9170-ADA3548DBBA5}"/>
              </a:ext>
            </a:extLst>
          </p:cNvPr>
          <p:cNvSpPr/>
          <p:nvPr/>
        </p:nvSpPr>
        <p:spPr>
          <a:xfrm>
            <a:off x="10283158" y="3286900"/>
            <a:ext cx="1411986" cy="1256538"/>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200" dirty="0"/>
              <a:t>Indicadores de Calidad</a:t>
            </a:r>
            <a:endParaRPr lang="es-CO" sz="1200" dirty="0"/>
          </a:p>
        </p:txBody>
      </p:sp>
      <p:sp>
        <p:nvSpPr>
          <p:cNvPr id="14" name="Título 81">
            <a:extLst>
              <a:ext uri="{FF2B5EF4-FFF2-40B4-BE49-F238E27FC236}">
                <a16:creationId xmlns:a16="http://schemas.microsoft.com/office/drawing/2014/main" id="{7DCA1494-8D0A-48F1-B227-DDB53E90E0FD}"/>
              </a:ext>
            </a:extLst>
          </p:cNvPr>
          <p:cNvSpPr txBox="1">
            <a:spLocks/>
          </p:cNvSpPr>
          <p:nvPr/>
        </p:nvSpPr>
        <p:spPr>
          <a:xfrm>
            <a:off x="591539" y="662848"/>
            <a:ext cx="4393415" cy="3053746"/>
          </a:xfrm>
          <a:prstGeom prst="rect">
            <a:avLst/>
          </a:prstGeom>
        </p:spPr>
        <p:txBody>
          <a:bodyPr vert="horz" lIns="91440" tIns="45720" rIns="91440" bIns="45720" rtlCol="0" anchor="ctr">
            <a:normAutofit/>
          </a:bodyPr>
          <a:lstStyle>
            <a:lvl1pPr algn="ct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s-ES" dirty="0"/>
              <a:t>Como cualquier activo, los datos deben ajustarse a los niveles de calidad requeridos</a:t>
            </a:r>
            <a:endParaRPr lang="es-CO" dirty="0"/>
          </a:p>
        </p:txBody>
      </p:sp>
    </p:spTree>
    <p:extLst>
      <p:ext uri="{BB962C8B-B14F-4D97-AF65-F5344CB8AC3E}">
        <p14:creationId xmlns:p14="http://schemas.microsoft.com/office/powerpoint/2010/main" val="413067443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6" grpId="0" animBg="1"/>
      <p:bldP spid="10" grpId="0" animBg="1"/>
      <p:bldP spid="11"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Elipse 2">
            <a:extLst>
              <a:ext uri="{FF2B5EF4-FFF2-40B4-BE49-F238E27FC236}">
                <a16:creationId xmlns:a16="http://schemas.microsoft.com/office/drawing/2014/main" id="{1DAC6800-DD19-4D5D-AF32-219DFE30438A}"/>
              </a:ext>
            </a:extLst>
          </p:cNvPr>
          <p:cNvSpPr/>
          <p:nvPr/>
        </p:nvSpPr>
        <p:spPr>
          <a:xfrm>
            <a:off x="8311931" y="3427416"/>
            <a:ext cx="1587934" cy="1516321"/>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CO" sz="1400" dirty="0"/>
              <a:t>Roles a cargo de la custodia de los datos</a:t>
            </a:r>
          </a:p>
        </p:txBody>
      </p:sp>
      <p:sp>
        <p:nvSpPr>
          <p:cNvPr id="4" name="Elipse 3">
            <a:extLst>
              <a:ext uri="{FF2B5EF4-FFF2-40B4-BE49-F238E27FC236}">
                <a16:creationId xmlns:a16="http://schemas.microsoft.com/office/drawing/2014/main" id="{D2D1DAE9-E11F-418A-A308-E8B4CE3731B5}"/>
              </a:ext>
            </a:extLst>
          </p:cNvPr>
          <p:cNvSpPr/>
          <p:nvPr/>
        </p:nvSpPr>
        <p:spPr>
          <a:xfrm>
            <a:off x="6636219" y="4543438"/>
            <a:ext cx="1411986" cy="1256538"/>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200" dirty="0"/>
              <a:t>Gobierno de  datos</a:t>
            </a:r>
            <a:endParaRPr lang="es-CO" sz="1200" dirty="0"/>
          </a:p>
        </p:txBody>
      </p:sp>
      <p:sp>
        <p:nvSpPr>
          <p:cNvPr id="5" name="Elipse 4">
            <a:extLst>
              <a:ext uri="{FF2B5EF4-FFF2-40B4-BE49-F238E27FC236}">
                <a16:creationId xmlns:a16="http://schemas.microsoft.com/office/drawing/2014/main" id="{75EB0CB7-5FD8-4222-BBEE-2CB6A1AC77DF}"/>
              </a:ext>
            </a:extLst>
          </p:cNvPr>
          <p:cNvSpPr/>
          <p:nvPr/>
        </p:nvSpPr>
        <p:spPr>
          <a:xfrm>
            <a:off x="9577165" y="5190158"/>
            <a:ext cx="1411986" cy="125653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s-ES" sz="1200" dirty="0"/>
              <a:t>Arquitectos</a:t>
            </a:r>
            <a:endParaRPr lang="es-CO" sz="1200" dirty="0"/>
          </a:p>
        </p:txBody>
      </p:sp>
      <p:sp>
        <p:nvSpPr>
          <p:cNvPr id="6" name="Elipse 5">
            <a:extLst>
              <a:ext uri="{FF2B5EF4-FFF2-40B4-BE49-F238E27FC236}">
                <a16:creationId xmlns:a16="http://schemas.microsoft.com/office/drawing/2014/main" id="{1A708EE3-FB2E-4D30-A756-1862446597CE}"/>
              </a:ext>
            </a:extLst>
          </p:cNvPr>
          <p:cNvSpPr/>
          <p:nvPr/>
        </p:nvSpPr>
        <p:spPr>
          <a:xfrm>
            <a:off x="6636219" y="2691068"/>
            <a:ext cx="1411986" cy="125653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s-ES" sz="1200" dirty="0"/>
              <a:t>Data Steward</a:t>
            </a:r>
            <a:endParaRPr lang="es-CO" sz="1200" dirty="0"/>
          </a:p>
        </p:txBody>
      </p:sp>
      <p:sp>
        <p:nvSpPr>
          <p:cNvPr id="7" name="Elipse 6">
            <a:extLst>
              <a:ext uri="{FF2B5EF4-FFF2-40B4-BE49-F238E27FC236}">
                <a16:creationId xmlns:a16="http://schemas.microsoft.com/office/drawing/2014/main" id="{54416A0A-65B7-4F71-89E3-544BDC6F6DD2}"/>
              </a:ext>
            </a:extLst>
          </p:cNvPr>
          <p:cNvSpPr/>
          <p:nvPr/>
        </p:nvSpPr>
        <p:spPr>
          <a:xfrm>
            <a:off x="8487879" y="1924458"/>
            <a:ext cx="1411986" cy="1256538"/>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ES" sz="1200" dirty="0"/>
              <a:t>Data </a:t>
            </a:r>
            <a:r>
              <a:rPr lang="es-ES" sz="1200" dirty="0" err="1"/>
              <a:t>Owners</a:t>
            </a:r>
            <a:endParaRPr lang="es-CO" sz="1200" dirty="0"/>
          </a:p>
        </p:txBody>
      </p:sp>
      <p:sp>
        <p:nvSpPr>
          <p:cNvPr id="8" name="Elipse 7">
            <a:extLst>
              <a:ext uri="{FF2B5EF4-FFF2-40B4-BE49-F238E27FC236}">
                <a16:creationId xmlns:a16="http://schemas.microsoft.com/office/drawing/2014/main" id="{FF637F3D-B588-471B-AD61-5789213142A9}"/>
              </a:ext>
            </a:extLst>
          </p:cNvPr>
          <p:cNvSpPr/>
          <p:nvPr/>
        </p:nvSpPr>
        <p:spPr>
          <a:xfrm>
            <a:off x="10283158" y="3286900"/>
            <a:ext cx="1411986" cy="1256538"/>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s-ES" sz="1200" dirty="0"/>
              <a:t>Comité de Datos</a:t>
            </a:r>
            <a:endParaRPr lang="es-CO" sz="1200" dirty="0"/>
          </a:p>
        </p:txBody>
      </p:sp>
      <p:sp>
        <p:nvSpPr>
          <p:cNvPr id="9" name="Título 81">
            <a:extLst>
              <a:ext uri="{FF2B5EF4-FFF2-40B4-BE49-F238E27FC236}">
                <a16:creationId xmlns:a16="http://schemas.microsoft.com/office/drawing/2014/main" id="{31220BE9-AE95-4440-A29C-ECD682E64F74}"/>
              </a:ext>
            </a:extLst>
          </p:cNvPr>
          <p:cNvSpPr txBox="1">
            <a:spLocks/>
          </p:cNvSpPr>
          <p:nvPr/>
        </p:nvSpPr>
        <p:spPr>
          <a:xfrm>
            <a:off x="462861" y="968447"/>
            <a:ext cx="4866861" cy="2372500"/>
          </a:xfrm>
          <a:prstGeom prst="rect">
            <a:avLst/>
          </a:prstGeom>
        </p:spPr>
        <p:txBody>
          <a:bodyPr vert="horz" lIns="91440" tIns="45720" rIns="91440" bIns="45720" rtlCol="0" anchor="ctr">
            <a:normAutofit/>
          </a:bodyPr>
          <a:lstStyle>
            <a:lvl1pPr algn="ct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s-ES" dirty="0"/>
              <a:t>Como cualquier activo, los datos deben ser custodiados</a:t>
            </a:r>
            <a:endParaRPr lang="es-CO" dirty="0"/>
          </a:p>
        </p:txBody>
      </p:sp>
    </p:spTree>
    <p:extLst>
      <p:ext uri="{BB962C8B-B14F-4D97-AF65-F5344CB8AC3E}">
        <p14:creationId xmlns:p14="http://schemas.microsoft.com/office/powerpoint/2010/main" val="307251518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851FB-0D26-4C07-A2FC-7DA42BB918A0}"/>
              </a:ext>
            </a:extLst>
          </p:cNvPr>
          <p:cNvSpPr>
            <a:spLocks noGrp="1"/>
          </p:cNvSpPr>
          <p:nvPr>
            <p:ph type="title"/>
          </p:nvPr>
        </p:nvSpPr>
        <p:spPr>
          <a:xfrm>
            <a:off x="546099" y="325319"/>
            <a:ext cx="12496131" cy="1502305"/>
          </a:xfrm>
        </p:spPr>
        <p:txBody>
          <a:bodyPr/>
          <a:lstStyle/>
          <a:p>
            <a:r>
              <a:rPr lang="es-ES" dirty="0"/>
              <a:t>Temática</a:t>
            </a:r>
            <a:endParaRPr lang="es-CO" dirty="0"/>
          </a:p>
        </p:txBody>
      </p:sp>
      <p:sp>
        <p:nvSpPr>
          <p:cNvPr id="3" name="Marcador de contenido 2">
            <a:extLst>
              <a:ext uri="{FF2B5EF4-FFF2-40B4-BE49-F238E27FC236}">
                <a16:creationId xmlns:a16="http://schemas.microsoft.com/office/drawing/2014/main" id="{06600005-50F3-44F8-B0FD-A36D67AC6BF3}"/>
              </a:ext>
            </a:extLst>
          </p:cNvPr>
          <p:cNvSpPr>
            <a:spLocks noGrp="1"/>
          </p:cNvSpPr>
          <p:nvPr>
            <p:ph idx="1"/>
          </p:nvPr>
        </p:nvSpPr>
        <p:spPr>
          <a:xfrm>
            <a:off x="3009419" y="1957403"/>
            <a:ext cx="7118430" cy="4725048"/>
          </a:xfrm>
        </p:spPr>
        <p:txBody>
          <a:bodyPr/>
          <a:lstStyle/>
          <a:p>
            <a:r>
              <a:rPr lang="es-ES" dirty="0"/>
              <a:t>Estrategia Corporativa</a:t>
            </a:r>
          </a:p>
          <a:p>
            <a:r>
              <a:rPr lang="es-ES" dirty="0"/>
              <a:t>Elementos de la Estrategia Corporativa</a:t>
            </a:r>
          </a:p>
          <a:p>
            <a:r>
              <a:rPr lang="es-CO" dirty="0"/>
              <a:t>Estrategia de Datos</a:t>
            </a:r>
          </a:p>
        </p:txBody>
      </p:sp>
    </p:spTree>
    <p:extLst>
      <p:ext uri="{BB962C8B-B14F-4D97-AF65-F5344CB8AC3E}">
        <p14:creationId xmlns:p14="http://schemas.microsoft.com/office/powerpoint/2010/main" val="1199920001"/>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Elipse 2">
            <a:extLst>
              <a:ext uri="{FF2B5EF4-FFF2-40B4-BE49-F238E27FC236}">
                <a16:creationId xmlns:a16="http://schemas.microsoft.com/office/drawing/2014/main" id="{1DAC6800-DD19-4D5D-AF32-219DFE30438A}"/>
              </a:ext>
            </a:extLst>
          </p:cNvPr>
          <p:cNvSpPr/>
          <p:nvPr/>
        </p:nvSpPr>
        <p:spPr>
          <a:xfrm>
            <a:off x="8026102" y="3319336"/>
            <a:ext cx="2391721" cy="2152315"/>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2000" dirty="0"/>
              <a:t>Obsolescencia</a:t>
            </a:r>
          </a:p>
        </p:txBody>
      </p:sp>
      <p:sp>
        <p:nvSpPr>
          <p:cNvPr id="4" name="Elipse 3">
            <a:extLst>
              <a:ext uri="{FF2B5EF4-FFF2-40B4-BE49-F238E27FC236}">
                <a16:creationId xmlns:a16="http://schemas.microsoft.com/office/drawing/2014/main" id="{D2D1DAE9-E11F-418A-A308-E8B4CE3731B5}"/>
              </a:ext>
            </a:extLst>
          </p:cNvPr>
          <p:cNvSpPr/>
          <p:nvPr/>
        </p:nvSpPr>
        <p:spPr>
          <a:xfrm>
            <a:off x="6164826" y="4707494"/>
            <a:ext cx="1990522" cy="1722803"/>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ES" sz="1100" dirty="0"/>
              <a:t>Desaprovechamiento de los almacenamientos en BIGDATA</a:t>
            </a:r>
            <a:endParaRPr lang="es-CO" sz="1100" dirty="0"/>
          </a:p>
        </p:txBody>
      </p:sp>
      <p:sp>
        <p:nvSpPr>
          <p:cNvPr id="5" name="Elipse 4">
            <a:extLst>
              <a:ext uri="{FF2B5EF4-FFF2-40B4-BE49-F238E27FC236}">
                <a16:creationId xmlns:a16="http://schemas.microsoft.com/office/drawing/2014/main" id="{75EB0CB7-5FD8-4222-BBEE-2CB6A1AC77DF}"/>
              </a:ext>
            </a:extLst>
          </p:cNvPr>
          <p:cNvSpPr/>
          <p:nvPr/>
        </p:nvSpPr>
        <p:spPr>
          <a:xfrm>
            <a:off x="10417823" y="5471651"/>
            <a:ext cx="1411986" cy="1256538"/>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ES" sz="1200" dirty="0"/>
              <a:t>Demoras en búsquedas</a:t>
            </a:r>
            <a:endParaRPr lang="es-CO" sz="1200" dirty="0"/>
          </a:p>
        </p:txBody>
      </p:sp>
      <p:sp>
        <p:nvSpPr>
          <p:cNvPr id="6" name="Elipse 5">
            <a:extLst>
              <a:ext uri="{FF2B5EF4-FFF2-40B4-BE49-F238E27FC236}">
                <a16:creationId xmlns:a16="http://schemas.microsoft.com/office/drawing/2014/main" id="{1A708EE3-FB2E-4D30-A756-1862446597CE}"/>
              </a:ext>
            </a:extLst>
          </p:cNvPr>
          <p:cNvSpPr/>
          <p:nvPr/>
        </p:nvSpPr>
        <p:spPr>
          <a:xfrm>
            <a:off x="6297317" y="2658631"/>
            <a:ext cx="1411986" cy="125653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s-ES" sz="1200" dirty="0"/>
              <a:t>Integración</a:t>
            </a:r>
            <a:endParaRPr lang="es-CO" sz="1200" dirty="0"/>
          </a:p>
        </p:txBody>
      </p:sp>
      <p:sp>
        <p:nvSpPr>
          <p:cNvPr id="7" name="Elipse 6">
            <a:extLst>
              <a:ext uri="{FF2B5EF4-FFF2-40B4-BE49-F238E27FC236}">
                <a16:creationId xmlns:a16="http://schemas.microsoft.com/office/drawing/2014/main" id="{54416A0A-65B7-4F71-89E3-544BDC6F6DD2}"/>
              </a:ext>
            </a:extLst>
          </p:cNvPr>
          <p:cNvSpPr/>
          <p:nvPr/>
        </p:nvSpPr>
        <p:spPr>
          <a:xfrm>
            <a:off x="8487879" y="1760177"/>
            <a:ext cx="1411986" cy="1256538"/>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200" dirty="0"/>
              <a:t>Datos históricos</a:t>
            </a:r>
            <a:endParaRPr lang="es-CO" sz="1200" dirty="0"/>
          </a:p>
        </p:txBody>
      </p:sp>
      <p:sp>
        <p:nvSpPr>
          <p:cNvPr id="8" name="Elipse 7">
            <a:extLst>
              <a:ext uri="{FF2B5EF4-FFF2-40B4-BE49-F238E27FC236}">
                <a16:creationId xmlns:a16="http://schemas.microsoft.com/office/drawing/2014/main" id="{FF637F3D-B588-471B-AD61-5789213142A9}"/>
              </a:ext>
            </a:extLst>
          </p:cNvPr>
          <p:cNvSpPr/>
          <p:nvPr/>
        </p:nvSpPr>
        <p:spPr>
          <a:xfrm>
            <a:off x="10679617" y="2738271"/>
            <a:ext cx="1411986" cy="125653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s-ES" sz="1200" dirty="0"/>
              <a:t>Datos Oscuros</a:t>
            </a:r>
            <a:endParaRPr lang="es-CO" sz="1200" dirty="0"/>
          </a:p>
        </p:txBody>
      </p:sp>
      <p:sp>
        <p:nvSpPr>
          <p:cNvPr id="9" name="Título 81">
            <a:extLst>
              <a:ext uri="{FF2B5EF4-FFF2-40B4-BE49-F238E27FC236}">
                <a16:creationId xmlns:a16="http://schemas.microsoft.com/office/drawing/2014/main" id="{31220BE9-AE95-4440-A29C-ECD682E64F74}"/>
              </a:ext>
            </a:extLst>
          </p:cNvPr>
          <p:cNvSpPr txBox="1">
            <a:spLocks/>
          </p:cNvSpPr>
          <p:nvPr/>
        </p:nvSpPr>
        <p:spPr>
          <a:xfrm>
            <a:off x="432951" y="970611"/>
            <a:ext cx="5085791" cy="2316289"/>
          </a:xfrm>
          <a:prstGeom prst="rect">
            <a:avLst/>
          </a:prstGeom>
        </p:spPr>
        <p:txBody>
          <a:bodyPr vert="horz" lIns="91440" tIns="45720" rIns="91440" bIns="45720" rtlCol="0" anchor="ctr">
            <a:normAutofit/>
          </a:bodyPr>
          <a:lstStyle>
            <a:lvl1pPr algn="ctr" defTabSz="1036290">
              <a:lnSpc>
                <a:spcPct val="90000"/>
              </a:lnSpc>
              <a:spcBef>
                <a:spcPct val="0"/>
              </a:spcBef>
              <a:buNone/>
              <a:defRPr sz="4000">
                <a:solidFill>
                  <a:schemeClr val="tx1">
                    <a:lumMod val="75000"/>
                    <a:lumOff val="25000"/>
                  </a:schemeClr>
                </a:solidFill>
                <a:latin typeface="Flama Condensed Light" panose="02000000000000000000" pitchFamily="50" charset="0"/>
                <a:ea typeface="+mj-ea"/>
                <a:cs typeface="+mj-cs"/>
              </a:defRPr>
            </a:lvl1pPr>
          </a:lstStyle>
          <a:p>
            <a:r>
              <a:rPr lang="es-ES" dirty="0"/>
              <a:t>Como cualquier activo, los datos se vuelven obsoletos</a:t>
            </a:r>
            <a:endParaRPr lang="es-CO" dirty="0"/>
          </a:p>
        </p:txBody>
      </p:sp>
    </p:spTree>
    <p:extLst>
      <p:ext uri="{BB962C8B-B14F-4D97-AF65-F5344CB8AC3E}">
        <p14:creationId xmlns:p14="http://schemas.microsoft.com/office/powerpoint/2010/main" val="37370683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1080D98-CEA5-41F5-A644-17026F4C30DA}"/>
              </a:ext>
            </a:extLst>
          </p:cNvPr>
          <p:cNvSpPr>
            <a:spLocks noGrp="1"/>
          </p:cNvSpPr>
          <p:nvPr>
            <p:ph type="title"/>
          </p:nvPr>
        </p:nvSpPr>
        <p:spPr>
          <a:xfrm>
            <a:off x="783353" y="2828955"/>
            <a:ext cx="5811998" cy="1469172"/>
          </a:xfrm>
        </p:spPr>
        <p:txBody>
          <a:bodyPr anchor="t">
            <a:normAutofit/>
          </a:bodyPr>
          <a:lstStyle/>
          <a:p>
            <a:r>
              <a:rPr lang="es-CO" sz="4800" dirty="0"/>
              <a:t>Monetización de los Datos</a:t>
            </a:r>
          </a:p>
        </p:txBody>
      </p:sp>
      <p:pic>
        <p:nvPicPr>
          <p:cNvPr id="6" name="Imagen 5">
            <a:extLst>
              <a:ext uri="{FF2B5EF4-FFF2-40B4-BE49-F238E27FC236}">
                <a16:creationId xmlns:a16="http://schemas.microsoft.com/office/drawing/2014/main" id="{20D981E6-7628-4925-AE44-89937D35E489}"/>
              </a:ext>
            </a:extLst>
          </p:cNvPr>
          <p:cNvPicPr>
            <a:picLocks noChangeAspect="1"/>
          </p:cNvPicPr>
          <p:nvPr/>
        </p:nvPicPr>
        <p:blipFill>
          <a:blip r:embed="rId4"/>
          <a:stretch>
            <a:fillRect/>
          </a:stretch>
        </p:blipFill>
        <p:spPr>
          <a:xfrm>
            <a:off x="6978084" y="2378986"/>
            <a:ext cx="4913562" cy="3463014"/>
          </a:xfrm>
          <a:prstGeom prst="rect">
            <a:avLst/>
          </a:prstGeom>
        </p:spPr>
      </p:pic>
    </p:spTree>
    <p:extLst>
      <p:ext uri="{BB962C8B-B14F-4D97-AF65-F5344CB8AC3E}">
        <p14:creationId xmlns:p14="http://schemas.microsoft.com/office/powerpoint/2010/main" val="2970297531"/>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F95397-3CDA-414D-A3DD-CC6DA404665C}"/>
              </a:ext>
            </a:extLst>
          </p:cNvPr>
          <p:cNvSpPr>
            <a:spLocks noGrp="1"/>
          </p:cNvSpPr>
          <p:nvPr>
            <p:ph type="title"/>
          </p:nvPr>
        </p:nvSpPr>
        <p:spPr>
          <a:xfrm>
            <a:off x="761999" y="325319"/>
            <a:ext cx="12280231" cy="1502305"/>
          </a:xfrm>
        </p:spPr>
        <p:txBody>
          <a:bodyPr/>
          <a:lstStyle/>
          <a:p>
            <a:r>
              <a:rPr lang="es-ES" dirty="0"/>
              <a:t>Monetización de los datos – Los datos se convierten en el </a:t>
            </a:r>
            <a:r>
              <a:rPr lang="es-ES" dirty="0" err="1"/>
              <a:t>core</a:t>
            </a:r>
            <a:r>
              <a:rPr lang="es-ES" dirty="0"/>
              <a:t> del negocio</a:t>
            </a:r>
            <a:endParaRPr lang="es-CO" dirty="0"/>
          </a:p>
        </p:txBody>
      </p:sp>
      <p:sp>
        <p:nvSpPr>
          <p:cNvPr id="4" name="CuadroTexto 3">
            <a:extLst>
              <a:ext uri="{FF2B5EF4-FFF2-40B4-BE49-F238E27FC236}">
                <a16:creationId xmlns:a16="http://schemas.microsoft.com/office/drawing/2014/main" id="{39E591BE-3AA7-4F26-A7CA-C4A6F028A2D1}"/>
              </a:ext>
            </a:extLst>
          </p:cNvPr>
          <p:cNvSpPr txBox="1"/>
          <p:nvPr/>
        </p:nvSpPr>
        <p:spPr>
          <a:xfrm>
            <a:off x="3186627" y="2275210"/>
            <a:ext cx="7444346" cy="523220"/>
          </a:xfrm>
          <a:prstGeom prst="rect">
            <a:avLst/>
          </a:prstGeom>
        </p:spPr>
        <p:style>
          <a:lnRef idx="3">
            <a:schemeClr val="lt1"/>
          </a:lnRef>
          <a:fillRef idx="1">
            <a:schemeClr val="accent5"/>
          </a:fillRef>
          <a:effectRef idx="1">
            <a:schemeClr val="accent5"/>
          </a:effectRef>
          <a:fontRef idx="minor">
            <a:schemeClr val="lt1"/>
          </a:fontRef>
        </p:style>
        <p:txBody>
          <a:bodyPr wrap="none" rtlCol="0">
            <a:spAutoFit/>
          </a:bodyPr>
          <a:lstStyle/>
          <a:p>
            <a:r>
              <a:rPr lang="es-ES" sz="2800" dirty="0"/>
              <a:t>Los datos valen porque ayudan a generar ingresos</a:t>
            </a:r>
          </a:p>
        </p:txBody>
      </p:sp>
      <p:sp>
        <p:nvSpPr>
          <p:cNvPr id="5" name="Rectángulo 4">
            <a:extLst>
              <a:ext uri="{FF2B5EF4-FFF2-40B4-BE49-F238E27FC236}">
                <a16:creationId xmlns:a16="http://schemas.microsoft.com/office/drawing/2014/main" id="{57973514-7AB0-4256-8D4E-F70E504AFF31}"/>
              </a:ext>
            </a:extLst>
          </p:cNvPr>
          <p:cNvSpPr/>
          <p:nvPr/>
        </p:nvSpPr>
        <p:spPr>
          <a:xfrm>
            <a:off x="8726592" y="4653814"/>
            <a:ext cx="2073516" cy="406265"/>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pPr fontAlgn="base"/>
            <a:r>
              <a:rPr lang="es-CO" sz="2040" b="1" dirty="0">
                <a:solidFill>
                  <a:srgbClr val="000000"/>
                </a:solidFill>
                <a:latin typeface="inherit"/>
              </a:rPr>
              <a:t>Data As A </a:t>
            </a:r>
            <a:r>
              <a:rPr lang="es-CO" sz="2040" b="1" dirty="0" err="1">
                <a:solidFill>
                  <a:srgbClr val="000000"/>
                </a:solidFill>
                <a:latin typeface="inherit"/>
              </a:rPr>
              <a:t>Service</a:t>
            </a:r>
            <a:endParaRPr lang="es-CO" sz="2040" b="1" dirty="0">
              <a:solidFill>
                <a:srgbClr val="000000"/>
              </a:solidFill>
              <a:latin typeface="Montserrat"/>
            </a:endParaRPr>
          </a:p>
        </p:txBody>
      </p:sp>
      <p:sp>
        <p:nvSpPr>
          <p:cNvPr id="6" name="Rectángulo 5">
            <a:extLst>
              <a:ext uri="{FF2B5EF4-FFF2-40B4-BE49-F238E27FC236}">
                <a16:creationId xmlns:a16="http://schemas.microsoft.com/office/drawing/2014/main" id="{ED152185-2DA6-46A9-8802-33E91DB493E7}"/>
              </a:ext>
            </a:extLst>
          </p:cNvPr>
          <p:cNvSpPr/>
          <p:nvPr/>
        </p:nvSpPr>
        <p:spPr>
          <a:xfrm>
            <a:off x="8726593" y="5237491"/>
            <a:ext cx="2295693" cy="406265"/>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pPr fontAlgn="base"/>
            <a:r>
              <a:rPr lang="es-CO" sz="2040" b="1" dirty="0" err="1">
                <a:solidFill>
                  <a:srgbClr val="000000"/>
                </a:solidFill>
                <a:latin typeface="inherit"/>
              </a:rPr>
              <a:t>Insight</a:t>
            </a:r>
            <a:r>
              <a:rPr lang="es-CO" sz="2040" b="1" dirty="0">
                <a:solidFill>
                  <a:srgbClr val="000000"/>
                </a:solidFill>
                <a:latin typeface="inherit"/>
              </a:rPr>
              <a:t> As A </a:t>
            </a:r>
            <a:r>
              <a:rPr lang="es-CO" sz="2040" b="1" dirty="0" err="1">
                <a:solidFill>
                  <a:srgbClr val="000000"/>
                </a:solidFill>
                <a:latin typeface="inherit"/>
              </a:rPr>
              <a:t>Service</a:t>
            </a:r>
            <a:endParaRPr lang="es-CO" sz="2040" b="1" dirty="0">
              <a:solidFill>
                <a:srgbClr val="000000"/>
              </a:solidFill>
              <a:latin typeface="Montserrat"/>
            </a:endParaRPr>
          </a:p>
        </p:txBody>
      </p:sp>
      <p:sp>
        <p:nvSpPr>
          <p:cNvPr id="7" name="Rectángulo 6">
            <a:extLst>
              <a:ext uri="{FF2B5EF4-FFF2-40B4-BE49-F238E27FC236}">
                <a16:creationId xmlns:a16="http://schemas.microsoft.com/office/drawing/2014/main" id="{A9EBFEE7-876D-485B-8F42-BF9C4B31B686}"/>
              </a:ext>
            </a:extLst>
          </p:cNvPr>
          <p:cNvSpPr/>
          <p:nvPr/>
        </p:nvSpPr>
        <p:spPr>
          <a:xfrm>
            <a:off x="8726592" y="5757454"/>
            <a:ext cx="3808762" cy="720197"/>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pPr fontAlgn="base"/>
            <a:r>
              <a:rPr lang="en-US" sz="2040" b="1" dirty="0">
                <a:solidFill>
                  <a:srgbClr val="000000"/>
                </a:solidFill>
                <a:latin typeface="inherit"/>
              </a:rPr>
              <a:t>Analytics-enabled Platform As A Service</a:t>
            </a:r>
            <a:endParaRPr lang="en-US" sz="2040" b="1" dirty="0">
              <a:solidFill>
                <a:srgbClr val="000000"/>
              </a:solidFill>
              <a:latin typeface="Montserrat"/>
            </a:endParaRPr>
          </a:p>
        </p:txBody>
      </p:sp>
      <p:sp>
        <p:nvSpPr>
          <p:cNvPr id="3" name="Rectángulo 2">
            <a:extLst>
              <a:ext uri="{FF2B5EF4-FFF2-40B4-BE49-F238E27FC236}">
                <a16:creationId xmlns:a16="http://schemas.microsoft.com/office/drawing/2014/main" id="{70B2D1D6-193A-4063-A576-E4D56A85A07C}"/>
              </a:ext>
            </a:extLst>
          </p:cNvPr>
          <p:cNvSpPr/>
          <p:nvPr/>
        </p:nvSpPr>
        <p:spPr>
          <a:xfrm>
            <a:off x="1606185" y="3512759"/>
            <a:ext cx="1358900" cy="400110"/>
          </a:xfrm>
          <a:prstGeom prst="rect">
            <a:avLst/>
          </a:prstGeom>
        </p:spPr>
        <p:txBody>
          <a:bodyPr wrap="square">
            <a:spAutoFit/>
          </a:bodyPr>
          <a:lstStyle/>
          <a:p>
            <a:pPr algn="ctr"/>
            <a:r>
              <a:rPr lang="es-ES" sz="2000" b="1" dirty="0"/>
              <a:t>Usándolos</a:t>
            </a:r>
          </a:p>
        </p:txBody>
      </p:sp>
      <p:sp>
        <p:nvSpPr>
          <p:cNvPr id="8" name="Rectángulo 7">
            <a:extLst>
              <a:ext uri="{FF2B5EF4-FFF2-40B4-BE49-F238E27FC236}">
                <a16:creationId xmlns:a16="http://schemas.microsoft.com/office/drawing/2014/main" id="{BAC4EBC6-F361-47EF-A26D-45CBC0AD1222}"/>
              </a:ext>
            </a:extLst>
          </p:cNvPr>
          <p:cNvSpPr/>
          <p:nvPr/>
        </p:nvSpPr>
        <p:spPr>
          <a:xfrm>
            <a:off x="8424893" y="3516158"/>
            <a:ext cx="3002810" cy="707886"/>
          </a:xfrm>
          <a:prstGeom prst="rect">
            <a:avLst/>
          </a:prstGeom>
        </p:spPr>
        <p:txBody>
          <a:bodyPr wrap="square">
            <a:spAutoFit/>
          </a:bodyPr>
          <a:lstStyle/>
          <a:p>
            <a:pPr algn="ctr"/>
            <a:r>
              <a:rPr lang="es-ES" sz="2000" b="1" dirty="0"/>
              <a:t>Explotándoselos a un tercero </a:t>
            </a:r>
            <a:endParaRPr lang="es-CO" sz="2000" b="1" dirty="0"/>
          </a:p>
        </p:txBody>
      </p:sp>
      <p:pic>
        <p:nvPicPr>
          <p:cNvPr id="9" name="Imagen 8">
            <a:extLst>
              <a:ext uri="{FF2B5EF4-FFF2-40B4-BE49-F238E27FC236}">
                <a16:creationId xmlns:a16="http://schemas.microsoft.com/office/drawing/2014/main" id="{9A250D6D-E35A-4EF1-9A38-AEE0C9A949B5}"/>
              </a:ext>
            </a:extLst>
          </p:cNvPr>
          <p:cNvPicPr>
            <a:picLocks noChangeAspect="1"/>
          </p:cNvPicPr>
          <p:nvPr/>
        </p:nvPicPr>
        <p:blipFill>
          <a:blip r:embed="rId4"/>
          <a:stretch>
            <a:fillRect/>
          </a:stretch>
        </p:blipFill>
        <p:spPr>
          <a:xfrm>
            <a:off x="1330317" y="4291273"/>
            <a:ext cx="1856310" cy="2298700"/>
          </a:xfrm>
          <a:prstGeom prst="rect">
            <a:avLst/>
          </a:prstGeom>
        </p:spPr>
      </p:pic>
      <p:pic>
        <p:nvPicPr>
          <p:cNvPr id="10" name="Imagen 9">
            <a:extLst>
              <a:ext uri="{FF2B5EF4-FFF2-40B4-BE49-F238E27FC236}">
                <a16:creationId xmlns:a16="http://schemas.microsoft.com/office/drawing/2014/main" id="{EE8D1470-6436-4C48-9EAC-70FBF051E680}"/>
              </a:ext>
            </a:extLst>
          </p:cNvPr>
          <p:cNvPicPr>
            <a:picLocks noChangeAspect="1"/>
          </p:cNvPicPr>
          <p:nvPr/>
        </p:nvPicPr>
        <p:blipFill>
          <a:blip r:embed="rId5"/>
          <a:stretch>
            <a:fillRect/>
          </a:stretch>
        </p:blipFill>
        <p:spPr>
          <a:xfrm>
            <a:off x="4501990" y="4653814"/>
            <a:ext cx="3105310" cy="1371670"/>
          </a:xfrm>
          <a:prstGeom prst="rect">
            <a:avLst/>
          </a:prstGeom>
        </p:spPr>
      </p:pic>
      <p:sp>
        <p:nvSpPr>
          <p:cNvPr id="11" name="Rectángulo 10">
            <a:extLst>
              <a:ext uri="{FF2B5EF4-FFF2-40B4-BE49-F238E27FC236}">
                <a16:creationId xmlns:a16="http://schemas.microsoft.com/office/drawing/2014/main" id="{94A6B730-1EF0-45C8-9CF1-61073564767E}"/>
              </a:ext>
            </a:extLst>
          </p:cNvPr>
          <p:cNvSpPr/>
          <p:nvPr/>
        </p:nvSpPr>
        <p:spPr>
          <a:xfrm>
            <a:off x="4691898" y="3516158"/>
            <a:ext cx="1638269" cy="400110"/>
          </a:xfrm>
          <a:prstGeom prst="rect">
            <a:avLst/>
          </a:prstGeom>
        </p:spPr>
        <p:txBody>
          <a:bodyPr wrap="none">
            <a:spAutoFit/>
          </a:bodyPr>
          <a:lstStyle/>
          <a:p>
            <a:r>
              <a:rPr lang="es-ES" sz="2000" b="1" dirty="0"/>
              <a:t>Vendiéndolos</a:t>
            </a:r>
            <a:endParaRPr lang="es-CO" sz="2000" b="1" dirty="0"/>
          </a:p>
        </p:txBody>
      </p:sp>
    </p:spTree>
    <p:extLst>
      <p:ext uri="{BB962C8B-B14F-4D97-AF65-F5344CB8AC3E}">
        <p14:creationId xmlns:p14="http://schemas.microsoft.com/office/powerpoint/2010/main" val="11523289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3" grpId="0"/>
      <p:bldP spid="8" grpId="0"/>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6C59440C-C176-4401-A42D-7CF09BADC884}"/>
              </a:ext>
            </a:extLst>
          </p:cNvPr>
          <p:cNvSpPr>
            <a:spLocks noGrp="1"/>
          </p:cNvSpPr>
          <p:nvPr>
            <p:ph type="title"/>
          </p:nvPr>
        </p:nvSpPr>
        <p:spPr>
          <a:xfrm>
            <a:off x="949960" y="413809"/>
            <a:ext cx="9883140" cy="1502305"/>
          </a:xfrm>
        </p:spPr>
        <p:txBody>
          <a:bodyPr>
            <a:normAutofit/>
          </a:bodyPr>
          <a:lstStyle/>
          <a:p>
            <a:r>
              <a:rPr lang="es-ES" sz="4000" dirty="0"/>
              <a:t>Monetización de los datos: Comprar para enriquecer los datos propios</a:t>
            </a:r>
            <a:endParaRPr lang="es-CO" sz="4000" dirty="0"/>
          </a:p>
        </p:txBody>
      </p:sp>
      <p:sp>
        <p:nvSpPr>
          <p:cNvPr id="2" name="CuadroTexto 1">
            <a:extLst>
              <a:ext uri="{FF2B5EF4-FFF2-40B4-BE49-F238E27FC236}">
                <a16:creationId xmlns:a16="http://schemas.microsoft.com/office/drawing/2014/main" id="{662A1C98-6D83-4CE3-99CC-60B3342DFDA9}"/>
              </a:ext>
            </a:extLst>
          </p:cNvPr>
          <p:cNvSpPr txBox="1"/>
          <p:nvPr/>
        </p:nvSpPr>
        <p:spPr>
          <a:xfrm>
            <a:off x="5024335" y="2303471"/>
            <a:ext cx="3500767" cy="406265"/>
          </a:xfrm>
          <a:prstGeom prst="rect">
            <a:avLst/>
          </a:prstGeom>
          <a:noFill/>
        </p:spPr>
        <p:txBody>
          <a:bodyPr wrap="none" rtlCol="0">
            <a:spAutoFit/>
          </a:bodyPr>
          <a:lstStyle/>
          <a:p>
            <a:r>
              <a:rPr lang="es-ES" sz="2040" dirty="0"/>
              <a:t>Revisemos los siguientes casos:</a:t>
            </a:r>
            <a:endParaRPr lang="es-CO" sz="2040" dirty="0"/>
          </a:p>
        </p:txBody>
      </p:sp>
      <p:sp>
        <p:nvSpPr>
          <p:cNvPr id="6" name="CuadroTexto 5">
            <a:extLst>
              <a:ext uri="{FF2B5EF4-FFF2-40B4-BE49-F238E27FC236}">
                <a16:creationId xmlns:a16="http://schemas.microsoft.com/office/drawing/2014/main" id="{79519310-B409-4FF7-B056-A05BB8EDF205}"/>
              </a:ext>
            </a:extLst>
          </p:cNvPr>
          <p:cNvSpPr txBox="1"/>
          <p:nvPr/>
        </p:nvSpPr>
        <p:spPr>
          <a:xfrm>
            <a:off x="1176565" y="3838251"/>
            <a:ext cx="4115935" cy="406265"/>
          </a:xfrm>
          <a:prstGeom prst="rect">
            <a:avLst/>
          </a:prstGeom>
          <a:noFill/>
        </p:spPr>
        <p:txBody>
          <a:bodyPr wrap="none" rtlCol="0">
            <a:spAutoFit/>
          </a:bodyPr>
          <a:lstStyle/>
          <a:p>
            <a:r>
              <a:rPr lang="es-ES" sz="2040" dirty="0"/>
              <a:t>Caso 1. Amazon compra </a:t>
            </a:r>
            <a:r>
              <a:rPr lang="es-ES" sz="2040" dirty="0" err="1"/>
              <a:t>WholeFoods</a:t>
            </a:r>
            <a:endParaRPr lang="es-CO" sz="2040" dirty="0"/>
          </a:p>
        </p:txBody>
      </p:sp>
      <p:sp>
        <p:nvSpPr>
          <p:cNvPr id="7" name="CuadroTexto 6">
            <a:extLst>
              <a:ext uri="{FF2B5EF4-FFF2-40B4-BE49-F238E27FC236}">
                <a16:creationId xmlns:a16="http://schemas.microsoft.com/office/drawing/2014/main" id="{8E9CE416-426E-490A-B5B9-C4BAA773BAFB}"/>
              </a:ext>
            </a:extLst>
          </p:cNvPr>
          <p:cNvSpPr txBox="1"/>
          <p:nvPr/>
        </p:nvSpPr>
        <p:spPr>
          <a:xfrm>
            <a:off x="8525102" y="3841921"/>
            <a:ext cx="3780843" cy="406265"/>
          </a:xfrm>
          <a:prstGeom prst="rect">
            <a:avLst/>
          </a:prstGeom>
          <a:noFill/>
        </p:spPr>
        <p:txBody>
          <a:bodyPr wrap="none" rtlCol="0">
            <a:spAutoFit/>
          </a:bodyPr>
          <a:lstStyle/>
          <a:p>
            <a:r>
              <a:rPr lang="es-ES" sz="2040" dirty="0"/>
              <a:t>Caso 2. Microsoft compra </a:t>
            </a:r>
            <a:r>
              <a:rPr lang="es-ES" sz="2040" dirty="0" err="1"/>
              <a:t>Linkedn</a:t>
            </a:r>
            <a:endParaRPr lang="es-CO" sz="2040" dirty="0"/>
          </a:p>
        </p:txBody>
      </p:sp>
      <p:sp>
        <p:nvSpPr>
          <p:cNvPr id="8" name="CuadroTexto 7">
            <a:extLst>
              <a:ext uri="{FF2B5EF4-FFF2-40B4-BE49-F238E27FC236}">
                <a16:creationId xmlns:a16="http://schemas.microsoft.com/office/drawing/2014/main" id="{7E0F94BF-FE8B-4529-9CB8-46C4ACE54176}"/>
              </a:ext>
            </a:extLst>
          </p:cNvPr>
          <p:cNvSpPr txBox="1"/>
          <p:nvPr/>
        </p:nvSpPr>
        <p:spPr>
          <a:xfrm>
            <a:off x="5484229" y="4539292"/>
            <a:ext cx="2609432" cy="406265"/>
          </a:xfrm>
          <a:prstGeom prst="rect">
            <a:avLst/>
          </a:prstGeom>
          <a:noFill/>
        </p:spPr>
        <p:txBody>
          <a:bodyPr wrap="none" rtlCol="0">
            <a:spAutoFit/>
          </a:bodyPr>
          <a:lstStyle/>
          <a:p>
            <a:r>
              <a:rPr lang="es-ES" sz="2040" dirty="0"/>
              <a:t>Qué tienen en común?</a:t>
            </a:r>
            <a:endParaRPr lang="es-CO" sz="2040" dirty="0"/>
          </a:p>
        </p:txBody>
      </p:sp>
      <p:sp>
        <p:nvSpPr>
          <p:cNvPr id="3" name="CuadroTexto 2">
            <a:extLst>
              <a:ext uri="{FF2B5EF4-FFF2-40B4-BE49-F238E27FC236}">
                <a16:creationId xmlns:a16="http://schemas.microsoft.com/office/drawing/2014/main" id="{C9CAB666-E737-43D5-BF69-FE68FF196EDA}"/>
              </a:ext>
            </a:extLst>
          </p:cNvPr>
          <p:cNvSpPr txBox="1"/>
          <p:nvPr/>
        </p:nvSpPr>
        <p:spPr>
          <a:xfrm>
            <a:off x="949960" y="5041808"/>
            <a:ext cx="12086850" cy="1975926"/>
          </a:xfrm>
          <a:prstGeom prst="rect">
            <a:avLst/>
          </a:prstGeom>
          <a:noFill/>
        </p:spPr>
        <p:txBody>
          <a:bodyPr wrap="square" rtlCol="0">
            <a:spAutoFit/>
          </a:bodyPr>
          <a:lstStyle/>
          <a:p>
            <a:r>
              <a:rPr lang="es-ES" sz="2040" dirty="0"/>
              <a:t>Caso1: Acceder a 40 años de datos recolectados a los largo de 50 tiendas. Amazon usó estos datos para lanzar su propio negocio con el conocimiento previo de las preferencias  de compra de esos clientes.</a:t>
            </a:r>
          </a:p>
          <a:p>
            <a:endParaRPr lang="es-ES" sz="2040" dirty="0"/>
          </a:p>
          <a:p>
            <a:r>
              <a:rPr lang="es-ES" sz="2040" dirty="0"/>
              <a:t>Caso2: Tener acceso a los datos de los usuarios de </a:t>
            </a:r>
            <a:r>
              <a:rPr lang="es-ES" sz="2040" dirty="0" err="1"/>
              <a:t>Linkedn</a:t>
            </a:r>
            <a:r>
              <a:rPr lang="es-ES" sz="2040" dirty="0"/>
              <a:t> y su red profesional de manera que Microsoft personalice sus propuestas de venta de herramientas de productividad y que pueda ser más competitivo en el mercado empresarial</a:t>
            </a:r>
            <a:endParaRPr lang="es-CO" sz="2040" dirty="0"/>
          </a:p>
        </p:txBody>
      </p:sp>
      <p:pic>
        <p:nvPicPr>
          <p:cNvPr id="4" name="Imagen 3">
            <a:extLst>
              <a:ext uri="{FF2B5EF4-FFF2-40B4-BE49-F238E27FC236}">
                <a16:creationId xmlns:a16="http://schemas.microsoft.com/office/drawing/2014/main" id="{6755325E-4E47-42FA-B931-806A4AAEC8CF}"/>
              </a:ext>
            </a:extLst>
          </p:cNvPr>
          <p:cNvPicPr>
            <a:picLocks noChangeAspect="1"/>
          </p:cNvPicPr>
          <p:nvPr/>
        </p:nvPicPr>
        <p:blipFill>
          <a:blip r:embed="rId5"/>
          <a:stretch>
            <a:fillRect/>
          </a:stretch>
        </p:blipFill>
        <p:spPr>
          <a:xfrm>
            <a:off x="1176565" y="2664885"/>
            <a:ext cx="1936850" cy="1028753"/>
          </a:xfrm>
          <a:prstGeom prst="rect">
            <a:avLst/>
          </a:prstGeom>
        </p:spPr>
      </p:pic>
      <p:pic>
        <p:nvPicPr>
          <p:cNvPr id="9" name="Imagen 8">
            <a:extLst>
              <a:ext uri="{FF2B5EF4-FFF2-40B4-BE49-F238E27FC236}">
                <a16:creationId xmlns:a16="http://schemas.microsoft.com/office/drawing/2014/main" id="{A8443EFE-10C0-4303-BB2A-63EBEFF42AB7}"/>
              </a:ext>
            </a:extLst>
          </p:cNvPr>
          <p:cNvPicPr>
            <a:picLocks noChangeAspect="1"/>
          </p:cNvPicPr>
          <p:nvPr/>
        </p:nvPicPr>
        <p:blipFill>
          <a:blip r:embed="rId6"/>
          <a:stretch>
            <a:fillRect/>
          </a:stretch>
        </p:blipFill>
        <p:spPr>
          <a:xfrm>
            <a:off x="3277888" y="2401978"/>
            <a:ext cx="1451828" cy="1436273"/>
          </a:xfrm>
          <a:prstGeom prst="rect">
            <a:avLst/>
          </a:prstGeom>
        </p:spPr>
      </p:pic>
      <p:pic>
        <p:nvPicPr>
          <p:cNvPr id="10" name="Imagen 9">
            <a:extLst>
              <a:ext uri="{FF2B5EF4-FFF2-40B4-BE49-F238E27FC236}">
                <a16:creationId xmlns:a16="http://schemas.microsoft.com/office/drawing/2014/main" id="{A34D5016-E019-451F-9649-57C836544767}"/>
              </a:ext>
            </a:extLst>
          </p:cNvPr>
          <p:cNvPicPr>
            <a:picLocks noChangeAspect="1"/>
          </p:cNvPicPr>
          <p:nvPr/>
        </p:nvPicPr>
        <p:blipFill>
          <a:blip r:embed="rId7"/>
          <a:stretch>
            <a:fillRect/>
          </a:stretch>
        </p:blipFill>
        <p:spPr>
          <a:xfrm>
            <a:off x="8968943" y="2699105"/>
            <a:ext cx="1066855" cy="1130358"/>
          </a:xfrm>
          <a:prstGeom prst="rect">
            <a:avLst/>
          </a:prstGeom>
        </p:spPr>
      </p:pic>
      <p:pic>
        <p:nvPicPr>
          <p:cNvPr id="11" name="Imagen 10">
            <a:extLst>
              <a:ext uri="{FF2B5EF4-FFF2-40B4-BE49-F238E27FC236}">
                <a16:creationId xmlns:a16="http://schemas.microsoft.com/office/drawing/2014/main" id="{A435AD3A-4DFD-40A1-8BAB-BF41C3A003AB}"/>
              </a:ext>
            </a:extLst>
          </p:cNvPr>
          <p:cNvPicPr>
            <a:picLocks noChangeAspect="1"/>
          </p:cNvPicPr>
          <p:nvPr/>
        </p:nvPicPr>
        <p:blipFill>
          <a:blip r:embed="rId8"/>
          <a:stretch>
            <a:fillRect/>
          </a:stretch>
        </p:blipFill>
        <p:spPr>
          <a:xfrm>
            <a:off x="10711915" y="2709736"/>
            <a:ext cx="1105960" cy="1119727"/>
          </a:xfrm>
          <a:prstGeom prst="rect">
            <a:avLst/>
          </a:prstGeom>
        </p:spPr>
      </p:pic>
    </p:spTree>
    <p:extLst>
      <p:ext uri="{BB962C8B-B14F-4D97-AF65-F5344CB8AC3E}">
        <p14:creationId xmlns:p14="http://schemas.microsoft.com/office/powerpoint/2010/main" val="214037015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F52AE3-E7E6-4B11-BBA0-64052FB3A90C}"/>
              </a:ext>
            </a:extLst>
          </p:cNvPr>
          <p:cNvSpPr>
            <a:spLocks noGrp="1"/>
          </p:cNvSpPr>
          <p:nvPr>
            <p:ph type="title"/>
          </p:nvPr>
        </p:nvSpPr>
        <p:spPr/>
        <p:txBody>
          <a:bodyPr/>
          <a:lstStyle/>
          <a:p>
            <a:r>
              <a:rPr lang="es-ES" dirty="0"/>
              <a:t>Monetización de los datos: Usar los datos propios para generar riqueza</a:t>
            </a:r>
            <a:endParaRPr lang="es-CO" dirty="0"/>
          </a:p>
        </p:txBody>
      </p:sp>
      <p:sp>
        <p:nvSpPr>
          <p:cNvPr id="7" name="Elipse 6">
            <a:extLst>
              <a:ext uri="{FF2B5EF4-FFF2-40B4-BE49-F238E27FC236}">
                <a16:creationId xmlns:a16="http://schemas.microsoft.com/office/drawing/2014/main" id="{60B50885-EF66-4ECA-ABE0-3E70E3A7F2DF}"/>
              </a:ext>
            </a:extLst>
          </p:cNvPr>
          <p:cNvSpPr/>
          <p:nvPr/>
        </p:nvSpPr>
        <p:spPr>
          <a:xfrm>
            <a:off x="3781945" y="4727038"/>
            <a:ext cx="2357940" cy="2255977"/>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200" dirty="0"/>
              <a:t>LÍDER EN LA MEDICIÓN DE MEDIOS A NIVEL MUNDIAL</a:t>
            </a:r>
            <a:endParaRPr lang="es-CO" sz="1200" dirty="0"/>
          </a:p>
        </p:txBody>
      </p:sp>
      <p:sp>
        <p:nvSpPr>
          <p:cNvPr id="8" name="Elipse 7">
            <a:extLst>
              <a:ext uri="{FF2B5EF4-FFF2-40B4-BE49-F238E27FC236}">
                <a16:creationId xmlns:a16="http://schemas.microsoft.com/office/drawing/2014/main" id="{39031199-5DDB-4395-BE02-E0526D29C4D0}"/>
              </a:ext>
            </a:extLst>
          </p:cNvPr>
          <p:cNvSpPr/>
          <p:nvPr/>
        </p:nvSpPr>
        <p:spPr>
          <a:xfrm>
            <a:off x="952999" y="3269651"/>
            <a:ext cx="2240864" cy="224086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200" dirty="0"/>
              <a:t>OFRECE INFORMACIÓN DE visitantes únicos, páginas vistas, tiempo de permanencia en el sitio, tasas de rebote, clics y de conversión</a:t>
            </a:r>
            <a:endParaRPr lang="es-CO" sz="1200" dirty="0"/>
          </a:p>
        </p:txBody>
      </p:sp>
      <p:sp>
        <p:nvSpPr>
          <p:cNvPr id="9" name="Elipse 8">
            <a:extLst>
              <a:ext uri="{FF2B5EF4-FFF2-40B4-BE49-F238E27FC236}">
                <a16:creationId xmlns:a16="http://schemas.microsoft.com/office/drawing/2014/main" id="{8E40235D-304C-4FC5-AF01-30069CD284A2}"/>
              </a:ext>
            </a:extLst>
          </p:cNvPr>
          <p:cNvSpPr/>
          <p:nvPr/>
        </p:nvSpPr>
        <p:spPr>
          <a:xfrm>
            <a:off x="7186081" y="3566789"/>
            <a:ext cx="2084776" cy="2113674"/>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ES" sz="1600" dirty="0"/>
              <a:t>14 </a:t>
            </a:r>
            <a:r>
              <a:rPr lang="es-ES" sz="1600" dirty="0" err="1"/>
              <a:t>PBytes</a:t>
            </a:r>
            <a:r>
              <a:rPr lang="es-ES" sz="1600" dirty="0"/>
              <a:t> R</a:t>
            </a:r>
            <a:r>
              <a:rPr lang="es-ES" sz="1100" dirty="0"/>
              <a:t>ECOLECTADOS EN TIEMPO REAL</a:t>
            </a:r>
            <a:endParaRPr lang="es-CO" sz="1100" dirty="0"/>
          </a:p>
        </p:txBody>
      </p:sp>
      <p:sp>
        <p:nvSpPr>
          <p:cNvPr id="15" name="Elipse 14">
            <a:extLst>
              <a:ext uri="{FF2B5EF4-FFF2-40B4-BE49-F238E27FC236}">
                <a16:creationId xmlns:a16="http://schemas.microsoft.com/office/drawing/2014/main" id="{BB2FA194-281F-456B-8396-6E1BACB876D5}"/>
              </a:ext>
            </a:extLst>
          </p:cNvPr>
          <p:cNvSpPr/>
          <p:nvPr/>
        </p:nvSpPr>
        <p:spPr>
          <a:xfrm>
            <a:off x="10989765" y="4972753"/>
            <a:ext cx="1874836" cy="1764545"/>
          </a:xfrm>
          <a:prstGeom prst="ellipse">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CO" sz="1400" dirty="0"/>
              <a:t>INGRESOS</a:t>
            </a:r>
          </a:p>
          <a:p>
            <a:pPr algn="ctr"/>
            <a:r>
              <a:rPr lang="es-CO" sz="1400" dirty="0"/>
              <a:t> US 371MM 2023, </a:t>
            </a:r>
          </a:p>
          <a:p>
            <a:pPr algn="ctr"/>
            <a:r>
              <a:rPr lang="es-CO" sz="1400" dirty="0"/>
              <a:t>MÁS DE 3200 CLIENTES EN </a:t>
            </a:r>
          </a:p>
          <a:p>
            <a:pPr algn="ctr"/>
            <a:r>
              <a:rPr lang="es-CO" sz="1400" dirty="0"/>
              <a:t>75 PAÍSES</a:t>
            </a:r>
          </a:p>
        </p:txBody>
      </p:sp>
      <p:pic>
        <p:nvPicPr>
          <p:cNvPr id="16" name="Imagen 15">
            <a:extLst>
              <a:ext uri="{FF2B5EF4-FFF2-40B4-BE49-F238E27FC236}">
                <a16:creationId xmlns:a16="http://schemas.microsoft.com/office/drawing/2014/main" id="{9724CFA0-F98C-461C-9E18-C31986CD989D}"/>
              </a:ext>
            </a:extLst>
          </p:cNvPr>
          <p:cNvPicPr>
            <a:picLocks noChangeAspect="1"/>
          </p:cNvPicPr>
          <p:nvPr/>
        </p:nvPicPr>
        <p:blipFill>
          <a:blip r:embed="rId5"/>
          <a:stretch>
            <a:fillRect/>
          </a:stretch>
        </p:blipFill>
        <p:spPr>
          <a:xfrm>
            <a:off x="4960915" y="1818546"/>
            <a:ext cx="3267554" cy="1052406"/>
          </a:xfrm>
          <a:prstGeom prst="rect">
            <a:avLst/>
          </a:prstGeom>
        </p:spPr>
      </p:pic>
    </p:spTree>
    <p:extLst>
      <p:ext uri="{BB962C8B-B14F-4D97-AF65-F5344CB8AC3E}">
        <p14:creationId xmlns:p14="http://schemas.microsoft.com/office/powerpoint/2010/main" val="8035606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B0ABFB-DD37-4624-8889-4108B13960F7}"/>
              </a:ext>
            </a:extLst>
          </p:cNvPr>
          <p:cNvSpPr>
            <a:spLocks noGrp="1"/>
          </p:cNvSpPr>
          <p:nvPr>
            <p:ph type="title"/>
          </p:nvPr>
        </p:nvSpPr>
        <p:spPr>
          <a:xfrm>
            <a:off x="314961" y="375778"/>
            <a:ext cx="10619739" cy="1502305"/>
          </a:xfrm>
        </p:spPr>
        <p:txBody>
          <a:bodyPr>
            <a:normAutofit/>
          </a:bodyPr>
          <a:lstStyle/>
          <a:p>
            <a:r>
              <a:rPr lang="es-CO" sz="4533" dirty="0"/>
              <a:t>CMMI Data Management </a:t>
            </a:r>
            <a:r>
              <a:rPr lang="es-CO" sz="4533" dirty="0" err="1"/>
              <a:t>Maturity</a:t>
            </a:r>
            <a:r>
              <a:rPr lang="es-CO" sz="4533" dirty="0"/>
              <a:t> (DMM) </a:t>
            </a:r>
            <a:r>
              <a:rPr lang="es-CO" sz="4533" dirty="0" err="1"/>
              <a:t>Model</a:t>
            </a:r>
            <a:endParaRPr lang="es-CO" sz="4533" dirty="0"/>
          </a:p>
        </p:txBody>
      </p:sp>
      <p:pic>
        <p:nvPicPr>
          <p:cNvPr id="3" name="Imagen 2">
            <a:extLst>
              <a:ext uri="{FF2B5EF4-FFF2-40B4-BE49-F238E27FC236}">
                <a16:creationId xmlns:a16="http://schemas.microsoft.com/office/drawing/2014/main" id="{1D3AC463-9226-46B9-BA73-9470463AAE5C}"/>
              </a:ext>
            </a:extLst>
          </p:cNvPr>
          <p:cNvPicPr>
            <a:picLocks noChangeAspect="1"/>
          </p:cNvPicPr>
          <p:nvPr/>
        </p:nvPicPr>
        <p:blipFill>
          <a:blip r:embed="rId2"/>
          <a:stretch>
            <a:fillRect/>
          </a:stretch>
        </p:blipFill>
        <p:spPr>
          <a:xfrm>
            <a:off x="1" y="2243783"/>
            <a:ext cx="6021741" cy="4187960"/>
          </a:xfrm>
          <a:prstGeom prst="rect">
            <a:avLst/>
          </a:prstGeom>
        </p:spPr>
      </p:pic>
      <p:pic>
        <p:nvPicPr>
          <p:cNvPr id="4" name="Imagen 3">
            <a:extLst>
              <a:ext uri="{FF2B5EF4-FFF2-40B4-BE49-F238E27FC236}">
                <a16:creationId xmlns:a16="http://schemas.microsoft.com/office/drawing/2014/main" id="{E3F55363-4FD8-4493-9D10-1AAC8FBCF379}"/>
              </a:ext>
            </a:extLst>
          </p:cNvPr>
          <p:cNvPicPr>
            <a:picLocks noChangeAspect="1"/>
          </p:cNvPicPr>
          <p:nvPr/>
        </p:nvPicPr>
        <p:blipFill>
          <a:blip r:embed="rId3"/>
          <a:stretch>
            <a:fillRect/>
          </a:stretch>
        </p:blipFill>
        <p:spPr>
          <a:xfrm>
            <a:off x="5868637" y="2975183"/>
            <a:ext cx="7445019" cy="2725158"/>
          </a:xfrm>
          <a:prstGeom prst="rect">
            <a:avLst/>
          </a:prstGeom>
        </p:spPr>
      </p:pic>
    </p:spTree>
    <p:extLst>
      <p:ext uri="{BB962C8B-B14F-4D97-AF65-F5344CB8AC3E}">
        <p14:creationId xmlns:p14="http://schemas.microsoft.com/office/powerpoint/2010/main" val="9494786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06108-8A21-49EE-99C1-6BD0D4A085BC}"/>
              </a:ext>
            </a:extLst>
          </p:cNvPr>
          <p:cNvSpPr>
            <a:spLocks noGrp="1"/>
          </p:cNvSpPr>
          <p:nvPr>
            <p:ph type="title"/>
          </p:nvPr>
        </p:nvSpPr>
        <p:spPr>
          <a:xfrm>
            <a:off x="365760" y="483674"/>
            <a:ext cx="10688710" cy="1333449"/>
          </a:xfrm>
        </p:spPr>
        <p:txBody>
          <a:bodyPr>
            <a:normAutofit/>
          </a:bodyPr>
          <a:lstStyle/>
          <a:p>
            <a:r>
              <a:rPr lang="es-CO" sz="4400" dirty="0"/>
              <a:t>Elementos para construir una estrategia de datos – CMMI DMM</a:t>
            </a:r>
          </a:p>
        </p:txBody>
      </p:sp>
      <p:pic>
        <p:nvPicPr>
          <p:cNvPr id="3" name="Imagen 2">
            <a:extLst>
              <a:ext uri="{FF2B5EF4-FFF2-40B4-BE49-F238E27FC236}">
                <a16:creationId xmlns:a16="http://schemas.microsoft.com/office/drawing/2014/main" id="{0C3A26B1-8A0F-451B-8716-C515B1BD4552}"/>
              </a:ext>
            </a:extLst>
          </p:cNvPr>
          <p:cNvPicPr>
            <a:picLocks noChangeAspect="1"/>
          </p:cNvPicPr>
          <p:nvPr/>
        </p:nvPicPr>
        <p:blipFill>
          <a:blip r:embed="rId4"/>
          <a:stretch>
            <a:fillRect/>
          </a:stretch>
        </p:blipFill>
        <p:spPr>
          <a:xfrm>
            <a:off x="2933700" y="1817123"/>
            <a:ext cx="7200900" cy="5471603"/>
          </a:xfrm>
          <a:prstGeom prst="rect">
            <a:avLst/>
          </a:prstGeom>
        </p:spPr>
      </p:pic>
    </p:spTree>
    <p:extLst>
      <p:ext uri="{BB962C8B-B14F-4D97-AF65-F5344CB8AC3E}">
        <p14:creationId xmlns:p14="http://schemas.microsoft.com/office/powerpoint/2010/main" val="3078010710"/>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5FEBBA2-4B74-4F2F-A965-0CCF889E02F3}"/>
              </a:ext>
            </a:extLst>
          </p:cNvPr>
          <p:cNvPicPr>
            <a:picLocks noChangeAspect="1"/>
          </p:cNvPicPr>
          <p:nvPr/>
        </p:nvPicPr>
        <p:blipFill>
          <a:blip r:embed="rId2"/>
          <a:stretch>
            <a:fillRect/>
          </a:stretch>
        </p:blipFill>
        <p:spPr>
          <a:xfrm>
            <a:off x="4062715" y="1581868"/>
            <a:ext cx="5361647" cy="5257825"/>
          </a:xfrm>
          <a:prstGeom prst="rect">
            <a:avLst/>
          </a:prstGeom>
        </p:spPr>
      </p:pic>
      <p:sp>
        <p:nvSpPr>
          <p:cNvPr id="4" name="CuadroTexto 3">
            <a:extLst>
              <a:ext uri="{FF2B5EF4-FFF2-40B4-BE49-F238E27FC236}">
                <a16:creationId xmlns:a16="http://schemas.microsoft.com/office/drawing/2014/main" id="{C09E41A7-7EB9-4FC4-9588-67E0572BB8EA}"/>
              </a:ext>
            </a:extLst>
          </p:cNvPr>
          <p:cNvSpPr txBox="1"/>
          <p:nvPr/>
        </p:nvSpPr>
        <p:spPr>
          <a:xfrm>
            <a:off x="133109" y="6839693"/>
            <a:ext cx="6910086" cy="276999"/>
          </a:xfrm>
          <a:prstGeom prst="rect">
            <a:avLst/>
          </a:prstGeom>
          <a:noFill/>
        </p:spPr>
        <p:txBody>
          <a:bodyPr wrap="square">
            <a:spAutoFit/>
          </a:bodyPr>
          <a:lstStyle/>
          <a:p>
            <a:r>
              <a:rPr lang="es-CO" sz="1200" i="0" dirty="0">
                <a:effectLst/>
                <a:latin typeface="-apple-system"/>
              </a:rPr>
              <a:t>Fuente: https://www.linkedin.com/pulse/establishing-data-management-office-islam-mohammed/</a:t>
            </a:r>
            <a:endParaRPr lang="es-CO" sz="1200" dirty="0"/>
          </a:p>
        </p:txBody>
      </p:sp>
    </p:spTree>
    <p:extLst>
      <p:ext uri="{BB962C8B-B14F-4D97-AF65-F5344CB8AC3E}">
        <p14:creationId xmlns:p14="http://schemas.microsoft.com/office/powerpoint/2010/main" val="40326678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9535F5-C11A-4C57-9946-06596CB620F3}"/>
              </a:ext>
            </a:extLst>
          </p:cNvPr>
          <p:cNvSpPr>
            <a:spLocks noGrp="1"/>
          </p:cNvSpPr>
          <p:nvPr>
            <p:ph type="title"/>
          </p:nvPr>
        </p:nvSpPr>
        <p:spPr>
          <a:xfrm>
            <a:off x="340360" y="477310"/>
            <a:ext cx="10752484" cy="1196472"/>
          </a:xfrm>
        </p:spPr>
        <p:txBody>
          <a:bodyPr>
            <a:noAutofit/>
          </a:bodyPr>
          <a:lstStyle/>
          <a:p>
            <a:r>
              <a:rPr lang="es-CO" sz="4533" dirty="0"/>
              <a:t>Fases propuestas para implementar Data Management</a:t>
            </a:r>
          </a:p>
        </p:txBody>
      </p:sp>
      <p:pic>
        <p:nvPicPr>
          <p:cNvPr id="3" name="Imagen 2">
            <a:extLst>
              <a:ext uri="{FF2B5EF4-FFF2-40B4-BE49-F238E27FC236}">
                <a16:creationId xmlns:a16="http://schemas.microsoft.com/office/drawing/2014/main" id="{0FE57B44-D553-4C98-B262-CFEC39E9554D}"/>
              </a:ext>
            </a:extLst>
          </p:cNvPr>
          <p:cNvPicPr>
            <a:picLocks noChangeAspect="1"/>
          </p:cNvPicPr>
          <p:nvPr/>
        </p:nvPicPr>
        <p:blipFill>
          <a:blip r:embed="rId4"/>
          <a:stretch>
            <a:fillRect/>
          </a:stretch>
        </p:blipFill>
        <p:spPr>
          <a:xfrm>
            <a:off x="215901" y="2230554"/>
            <a:ext cx="6464378" cy="4754446"/>
          </a:xfrm>
          <a:prstGeom prst="rect">
            <a:avLst/>
          </a:prstGeom>
        </p:spPr>
      </p:pic>
      <p:graphicFrame>
        <p:nvGraphicFramePr>
          <p:cNvPr id="4" name="Tabla 3">
            <a:extLst>
              <a:ext uri="{FF2B5EF4-FFF2-40B4-BE49-F238E27FC236}">
                <a16:creationId xmlns:a16="http://schemas.microsoft.com/office/drawing/2014/main" id="{C62A02E2-9726-4CCC-A8FA-FEA8AE67153A}"/>
              </a:ext>
            </a:extLst>
          </p:cNvPr>
          <p:cNvGraphicFramePr>
            <a:graphicFrameLocks noGrp="1"/>
          </p:cNvGraphicFramePr>
          <p:nvPr>
            <p:extLst>
              <p:ext uri="{D42A27DB-BD31-4B8C-83A1-F6EECF244321}">
                <p14:modId xmlns:p14="http://schemas.microsoft.com/office/powerpoint/2010/main" val="3177747068"/>
              </p:ext>
            </p:extLst>
          </p:nvPr>
        </p:nvGraphicFramePr>
        <p:xfrm>
          <a:off x="6562846" y="1673782"/>
          <a:ext cx="6292838" cy="5293025"/>
        </p:xfrm>
        <a:graphic>
          <a:graphicData uri="http://schemas.openxmlformats.org/drawingml/2006/table">
            <a:tbl>
              <a:tblPr firstRow="1" bandRow="1">
                <a:tableStyleId>{5C22544A-7EE6-4342-B048-85BDC9FD1C3A}</a:tableStyleId>
              </a:tblPr>
              <a:tblGrid>
                <a:gridCol w="1231575">
                  <a:extLst>
                    <a:ext uri="{9D8B030D-6E8A-4147-A177-3AD203B41FA5}">
                      <a16:colId xmlns:a16="http://schemas.microsoft.com/office/drawing/2014/main" val="3663464461"/>
                    </a:ext>
                  </a:extLst>
                </a:gridCol>
                <a:gridCol w="5061263">
                  <a:extLst>
                    <a:ext uri="{9D8B030D-6E8A-4147-A177-3AD203B41FA5}">
                      <a16:colId xmlns:a16="http://schemas.microsoft.com/office/drawing/2014/main" val="1013381545"/>
                    </a:ext>
                  </a:extLst>
                </a:gridCol>
              </a:tblGrid>
              <a:tr h="469692">
                <a:tc>
                  <a:txBody>
                    <a:bodyPr/>
                    <a:lstStyle/>
                    <a:p>
                      <a:r>
                        <a:rPr lang="es-CO" sz="1600" dirty="0"/>
                        <a:t>Fases</a:t>
                      </a:r>
                    </a:p>
                  </a:txBody>
                  <a:tcPr marL="103632" marR="103632" marT="51816" marB="51816"/>
                </a:tc>
                <a:tc>
                  <a:txBody>
                    <a:bodyPr/>
                    <a:lstStyle/>
                    <a:p>
                      <a:endParaRPr lang="es-CO" sz="1600" dirty="0"/>
                    </a:p>
                  </a:txBody>
                  <a:tcPr marL="103632" marR="103632" marT="51816" marB="51816"/>
                </a:tc>
                <a:extLst>
                  <a:ext uri="{0D108BD9-81ED-4DB2-BD59-A6C34878D82A}">
                    <a16:rowId xmlns:a16="http://schemas.microsoft.com/office/drawing/2014/main" val="331091436"/>
                  </a:ext>
                </a:extLst>
              </a:tr>
              <a:tr h="1478338">
                <a:tc>
                  <a:txBody>
                    <a:bodyPr/>
                    <a:lstStyle/>
                    <a:p>
                      <a:r>
                        <a:rPr lang="es-CO" sz="1600" dirty="0"/>
                        <a:t>Fase 1</a:t>
                      </a:r>
                    </a:p>
                  </a:txBody>
                  <a:tcPr marL="103632" marR="103632" marT="51816" marB="51816"/>
                </a:tc>
                <a:tc>
                  <a:txBody>
                    <a:bodyPr/>
                    <a:lstStyle/>
                    <a:p>
                      <a:r>
                        <a:rPr lang="es-CO" sz="1600" dirty="0"/>
                        <a:t>Organización adquiere una aplicación que incluye capacidades sobre las bases de datos. Punto de partida para modelamiento, diseño de almacenamientos de datos, seguridad sobre los datos. Se requieren capacidades de integración e </a:t>
                      </a:r>
                      <a:r>
                        <a:rPr lang="es-CO" sz="1600" dirty="0" err="1"/>
                        <a:t>interoperatiblidad</a:t>
                      </a:r>
                      <a:endParaRPr lang="es-CO" sz="1600" dirty="0"/>
                    </a:p>
                  </a:txBody>
                  <a:tcPr marL="103632" marR="103632" marT="51816" marB="51816"/>
                </a:tc>
                <a:extLst>
                  <a:ext uri="{0D108BD9-81ED-4DB2-BD59-A6C34878D82A}">
                    <a16:rowId xmlns:a16="http://schemas.microsoft.com/office/drawing/2014/main" val="3252793371"/>
                  </a:ext>
                </a:extLst>
              </a:tr>
              <a:tr h="1205833">
                <a:tc>
                  <a:txBody>
                    <a:bodyPr/>
                    <a:lstStyle/>
                    <a:p>
                      <a:r>
                        <a:rPr lang="es-CO" sz="1600" dirty="0"/>
                        <a:t>Fase 2</a:t>
                      </a:r>
                    </a:p>
                  </a:txBody>
                  <a:tcPr marL="103632" marR="103632" marT="51816" marB="51816"/>
                </a:tc>
                <a:tc>
                  <a:txBody>
                    <a:bodyPr/>
                    <a:lstStyle/>
                    <a:p>
                      <a:r>
                        <a:rPr lang="es-CO" sz="1600" dirty="0"/>
                        <a:t>Comienzan los retos con la calidad de los datos. Se necesitan metadatos confiables, arquitectura de datos consistente. Esta fase entrega claridad sobre cómo trabajan juntos datos y sistemas</a:t>
                      </a:r>
                    </a:p>
                  </a:txBody>
                  <a:tcPr marL="103632" marR="103632" marT="51816" marB="51816"/>
                </a:tc>
                <a:extLst>
                  <a:ext uri="{0D108BD9-81ED-4DB2-BD59-A6C34878D82A}">
                    <a16:rowId xmlns:a16="http://schemas.microsoft.com/office/drawing/2014/main" val="3059196920"/>
                  </a:ext>
                </a:extLst>
              </a:tr>
              <a:tr h="1478338">
                <a:tc>
                  <a:txBody>
                    <a:bodyPr/>
                    <a:lstStyle/>
                    <a:p>
                      <a:r>
                        <a:rPr lang="es-CO" sz="1600" dirty="0"/>
                        <a:t>Fase 3</a:t>
                      </a:r>
                    </a:p>
                  </a:txBody>
                  <a:tcPr marL="103632" marR="103632" marT="51816" marB="51816"/>
                </a:tc>
                <a:tc>
                  <a:txBody>
                    <a:bodyPr/>
                    <a:lstStyle/>
                    <a:p>
                      <a:r>
                        <a:rPr lang="es-CO" sz="1600" dirty="0"/>
                        <a:t>Se tienen prácticas frecuentes de calidad de datos, metadatos y arquitectura que requieren un gobierno de datos. Se incorpora estrategia empresarial y el desarrollo de estrategias relacionadas con los datos: MDM, Bodegas de datos, BI</a:t>
                      </a:r>
                    </a:p>
                  </a:txBody>
                  <a:tcPr marL="103632" marR="103632" marT="51816" marB="51816"/>
                </a:tc>
                <a:extLst>
                  <a:ext uri="{0D108BD9-81ED-4DB2-BD59-A6C34878D82A}">
                    <a16:rowId xmlns:a16="http://schemas.microsoft.com/office/drawing/2014/main" val="3469476973"/>
                  </a:ext>
                </a:extLst>
              </a:tr>
              <a:tr h="660824">
                <a:tc>
                  <a:txBody>
                    <a:bodyPr/>
                    <a:lstStyle/>
                    <a:p>
                      <a:r>
                        <a:rPr lang="es-CO" sz="1600" dirty="0"/>
                        <a:t>Fase 4</a:t>
                      </a:r>
                    </a:p>
                  </a:txBody>
                  <a:tcPr marL="103632" marR="103632" marT="51816" marB="51816"/>
                </a:tc>
                <a:tc>
                  <a:txBody>
                    <a:bodyPr/>
                    <a:lstStyle/>
                    <a:p>
                      <a:r>
                        <a:rPr lang="es-CO" sz="1600" dirty="0"/>
                        <a:t>La organización comienza a percibir beneficios de la analítica de los datos</a:t>
                      </a:r>
                    </a:p>
                  </a:txBody>
                  <a:tcPr marL="103632" marR="103632" marT="51816" marB="51816"/>
                </a:tc>
                <a:extLst>
                  <a:ext uri="{0D108BD9-81ED-4DB2-BD59-A6C34878D82A}">
                    <a16:rowId xmlns:a16="http://schemas.microsoft.com/office/drawing/2014/main" val="65534805"/>
                  </a:ext>
                </a:extLst>
              </a:tr>
            </a:tbl>
          </a:graphicData>
        </a:graphic>
      </p:graphicFrame>
    </p:spTree>
    <p:extLst>
      <p:ext uri="{BB962C8B-B14F-4D97-AF65-F5344CB8AC3E}">
        <p14:creationId xmlns:p14="http://schemas.microsoft.com/office/powerpoint/2010/main" val="1513313331"/>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490E37-8B25-4677-97D9-C1C4FD0A79B3}"/>
              </a:ext>
            </a:extLst>
          </p:cNvPr>
          <p:cNvSpPr>
            <a:spLocks noGrp="1"/>
          </p:cNvSpPr>
          <p:nvPr>
            <p:ph type="title"/>
          </p:nvPr>
        </p:nvSpPr>
        <p:spPr>
          <a:xfrm>
            <a:off x="949960" y="413810"/>
            <a:ext cx="10337956" cy="1502305"/>
          </a:xfrm>
        </p:spPr>
        <p:txBody>
          <a:bodyPr/>
          <a:lstStyle/>
          <a:p>
            <a:r>
              <a:rPr lang="es-CO" dirty="0"/>
              <a:t>Interacción de áreas relacionadas con el Data Management</a:t>
            </a:r>
          </a:p>
        </p:txBody>
      </p:sp>
      <p:pic>
        <p:nvPicPr>
          <p:cNvPr id="3" name="Imagen 2">
            <a:extLst>
              <a:ext uri="{FF2B5EF4-FFF2-40B4-BE49-F238E27FC236}">
                <a16:creationId xmlns:a16="http://schemas.microsoft.com/office/drawing/2014/main" id="{2A3B01C8-84D3-494D-BC36-6913B801D896}"/>
              </a:ext>
            </a:extLst>
          </p:cNvPr>
          <p:cNvPicPr>
            <a:picLocks noChangeAspect="1"/>
          </p:cNvPicPr>
          <p:nvPr/>
        </p:nvPicPr>
        <p:blipFill>
          <a:blip r:embed="rId4"/>
          <a:stretch>
            <a:fillRect/>
          </a:stretch>
        </p:blipFill>
        <p:spPr>
          <a:xfrm>
            <a:off x="3746696" y="1916114"/>
            <a:ext cx="5389611" cy="5115563"/>
          </a:xfrm>
          <a:prstGeom prst="rect">
            <a:avLst/>
          </a:prstGeom>
        </p:spPr>
      </p:pic>
    </p:spTree>
    <p:extLst>
      <p:ext uri="{BB962C8B-B14F-4D97-AF65-F5344CB8AC3E}">
        <p14:creationId xmlns:p14="http://schemas.microsoft.com/office/powerpoint/2010/main" val="10573621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4 Marcador de texto"/>
          <p:cNvSpPr txBox="1">
            <a:spLocks/>
          </p:cNvSpPr>
          <p:nvPr/>
        </p:nvSpPr>
        <p:spPr>
          <a:xfrm>
            <a:off x="3105106" y="5574896"/>
            <a:ext cx="7437119" cy="700241"/>
          </a:xfrm>
          <a:prstGeom prst="rect">
            <a:avLst/>
          </a:prstGeom>
        </p:spPr>
        <p:txBody>
          <a:bodyPr vert="horz" lIns="103632" tIns="51816" rIns="103632" bIns="51816"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s-CO" sz="2040" dirty="0"/>
              <a:t>Ningún viento será bueno para quien no sabe a qué puerto se encamina</a:t>
            </a:r>
          </a:p>
          <a:p>
            <a:pPr marL="0" indent="0" algn="r">
              <a:buNone/>
            </a:pPr>
            <a:r>
              <a:rPr lang="es-CO" sz="2040" dirty="0"/>
              <a:t>Séneca </a:t>
            </a:r>
          </a:p>
        </p:txBody>
      </p:sp>
      <p:pic>
        <p:nvPicPr>
          <p:cNvPr id="6" name="Picture 2" descr="Resultado de imagen para barcos antiguos navegand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51283" y="1160276"/>
            <a:ext cx="5654932" cy="4241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4211660"/>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804368-0679-4B3D-954B-E9AA7D6066DE}"/>
              </a:ext>
            </a:extLst>
          </p:cNvPr>
          <p:cNvSpPr>
            <a:spLocks noGrp="1"/>
          </p:cNvSpPr>
          <p:nvPr>
            <p:ph type="title"/>
          </p:nvPr>
        </p:nvSpPr>
        <p:spPr/>
        <p:txBody>
          <a:bodyPr>
            <a:normAutofit/>
          </a:bodyPr>
          <a:lstStyle/>
          <a:p>
            <a:r>
              <a:rPr lang="es-CO" sz="4533" dirty="0"/>
              <a:t>Modelo de alineamiento estratégico</a:t>
            </a:r>
          </a:p>
        </p:txBody>
      </p:sp>
      <p:pic>
        <p:nvPicPr>
          <p:cNvPr id="3" name="Imagen 2">
            <a:extLst>
              <a:ext uri="{FF2B5EF4-FFF2-40B4-BE49-F238E27FC236}">
                <a16:creationId xmlns:a16="http://schemas.microsoft.com/office/drawing/2014/main" id="{64CF6EB8-83B2-44B1-B333-44364E81BFC2}"/>
              </a:ext>
            </a:extLst>
          </p:cNvPr>
          <p:cNvPicPr>
            <a:picLocks noChangeAspect="1"/>
          </p:cNvPicPr>
          <p:nvPr/>
        </p:nvPicPr>
        <p:blipFill>
          <a:blip r:embed="rId4"/>
          <a:stretch>
            <a:fillRect/>
          </a:stretch>
        </p:blipFill>
        <p:spPr>
          <a:xfrm>
            <a:off x="2737281" y="1916115"/>
            <a:ext cx="6637346" cy="5069469"/>
          </a:xfrm>
          <a:prstGeom prst="rect">
            <a:avLst/>
          </a:prstGeom>
        </p:spPr>
      </p:pic>
      <p:pic>
        <p:nvPicPr>
          <p:cNvPr id="4" name="Imagen 3">
            <a:extLst>
              <a:ext uri="{FF2B5EF4-FFF2-40B4-BE49-F238E27FC236}">
                <a16:creationId xmlns:a16="http://schemas.microsoft.com/office/drawing/2014/main" id="{00493CD5-D051-472B-B66A-56C9A6F64122}"/>
              </a:ext>
            </a:extLst>
          </p:cNvPr>
          <p:cNvPicPr>
            <a:picLocks noChangeAspect="1"/>
          </p:cNvPicPr>
          <p:nvPr/>
        </p:nvPicPr>
        <p:blipFill>
          <a:blip r:embed="rId5"/>
          <a:stretch>
            <a:fillRect/>
          </a:stretch>
        </p:blipFill>
        <p:spPr>
          <a:xfrm>
            <a:off x="9374628" y="6450593"/>
            <a:ext cx="2083435" cy="323850"/>
          </a:xfrm>
          <a:prstGeom prst="rect">
            <a:avLst/>
          </a:prstGeom>
        </p:spPr>
      </p:pic>
    </p:spTree>
    <p:extLst>
      <p:ext uri="{BB962C8B-B14F-4D97-AF65-F5344CB8AC3E}">
        <p14:creationId xmlns:p14="http://schemas.microsoft.com/office/powerpoint/2010/main" val="2951396456"/>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324795" y="406341"/>
            <a:ext cx="12800194" cy="1502305"/>
          </a:xfrm>
        </p:spPr>
        <p:txBody>
          <a:bodyPr>
            <a:normAutofit/>
          </a:bodyPr>
          <a:lstStyle/>
          <a:p>
            <a:r>
              <a:rPr lang="es-ES" sz="4400" dirty="0"/>
              <a:t>Estructuras vinculadas con el cambio organizacional</a:t>
            </a:r>
            <a:endParaRPr lang="es-CO" sz="4400" dirty="0"/>
          </a:p>
        </p:txBody>
      </p:sp>
      <p:pic>
        <p:nvPicPr>
          <p:cNvPr id="4" name="Imagen 3"/>
          <p:cNvPicPr>
            <a:picLocks noChangeAspect="1"/>
          </p:cNvPicPr>
          <p:nvPr/>
        </p:nvPicPr>
        <p:blipFill>
          <a:blip r:embed="rId4"/>
          <a:stretch>
            <a:fillRect/>
          </a:stretch>
        </p:blipFill>
        <p:spPr>
          <a:xfrm>
            <a:off x="441506" y="1908646"/>
            <a:ext cx="4964113" cy="5208721"/>
          </a:xfrm>
          <a:prstGeom prst="rect">
            <a:avLst/>
          </a:prstGeom>
        </p:spPr>
      </p:pic>
      <p:pic>
        <p:nvPicPr>
          <p:cNvPr id="11" name="Imagen 10">
            <a:extLst>
              <a:ext uri="{FF2B5EF4-FFF2-40B4-BE49-F238E27FC236}">
                <a16:creationId xmlns:a16="http://schemas.microsoft.com/office/drawing/2014/main" id="{A80EF922-8C12-435D-A5BD-3D2F911400C6}"/>
              </a:ext>
            </a:extLst>
          </p:cNvPr>
          <p:cNvPicPr>
            <a:picLocks noChangeAspect="1"/>
          </p:cNvPicPr>
          <p:nvPr/>
        </p:nvPicPr>
        <p:blipFill>
          <a:blip r:embed="rId5"/>
          <a:stretch>
            <a:fillRect/>
          </a:stretch>
        </p:blipFill>
        <p:spPr>
          <a:xfrm>
            <a:off x="6423950" y="2093885"/>
            <a:ext cx="3004332" cy="4838241"/>
          </a:xfrm>
          <a:prstGeom prst="rect">
            <a:avLst/>
          </a:prstGeom>
        </p:spPr>
      </p:pic>
      <p:sp>
        <p:nvSpPr>
          <p:cNvPr id="12" name="CuadroTexto 11">
            <a:extLst>
              <a:ext uri="{FF2B5EF4-FFF2-40B4-BE49-F238E27FC236}">
                <a16:creationId xmlns:a16="http://schemas.microsoft.com/office/drawing/2014/main" id="{9DEFDA49-636E-4890-9854-320ABDE3501D}"/>
              </a:ext>
            </a:extLst>
          </p:cNvPr>
          <p:cNvSpPr txBox="1"/>
          <p:nvPr/>
        </p:nvSpPr>
        <p:spPr>
          <a:xfrm>
            <a:off x="9532455" y="3235732"/>
            <a:ext cx="3477489" cy="2554545"/>
          </a:xfrm>
          <a:prstGeom prst="rect">
            <a:avLst/>
          </a:prstGeom>
          <a:noFill/>
        </p:spPr>
        <p:txBody>
          <a:bodyPr wrap="square" rtlCol="0">
            <a:spAutoFit/>
          </a:bodyPr>
          <a:lstStyle/>
          <a:p>
            <a:pPr algn="ctr"/>
            <a:r>
              <a:rPr lang="es-ES" sz="1600" dirty="0"/>
              <a:t>ACELERADORES</a:t>
            </a:r>
          </a:p>
          <a:p>
            <a:pPr marL="342900" indent="-342900">
              <a:buAutoNum type="arabicPeriod"/>
            </a:pPr>
            <a:r>
              <a:rPr lang="es-ES" sz="1600" dirty="0"/>
              <a:t>Sensación de urgencia</a:t>
            </a:r>
          </a:p>
          <a:p>
            <a:pPr marL="342900" indent="-342900">
              <a:buAutoNum type="arabicPeriod"/>
            </a:pPr>
            <a:r>
              <a:rPr lang="es-ES" sz="1600" dirty="0"/>
              <a:t>Coalición orientadora</a:t>
            </a:r>
          </a:p>
          <a:p>
            <a:pPr marL="342900" indent="-342900">
              <a:buAutoNum type="arabicPeriod"/>
            </a:pPr>
            <a:r>
              <a:rPr lang="es-ES" sz="1600" dirty="0"/>
              <a:t>Visión de cambio e iniciativas estratégicas</a:t>
            </a:r>
          </a:p>
          <a:p>
            <a:pPr marL="342900" indent="-342900">
              <a:buAutoNum type="arabicPeriod"/>
            </a:pPr>
            <a:r>
              <a:rPr lang="es-ES" sz="1600" dirty="0"/>
              <a:t>Ejército de voluntarios</a:t>
            </a:r>
          </a:p>
          <a:p>
            <a:pPr marL="342900" indent="-342900">
              <a:buAutoNum type="arabicPeriod"/>
            </a:pPr>
            <a:r>
              <a:rPr lang="es-ES" sz="1600" dirty="0"/>
              <a:t>Acción sin barreras</a:t>
            </a:r>
          </a:p>
          <a:p>
            <a:pPr marL="342900" indent="-342900">
              <a:buAutoNum type="arabicPeriod"/>
            </a:pPr>
            <a:r>
              <a:rPr lang="es-ES" sz="1600" dirty="0"/>
              <a:t>Éxitos a corto plazo</a:t>
            </a:r>
          </a:p>
          <a:p>
            <a:pPr marL="342900" indent="-342900">
              <a:buAutoNum type="arabicPeriod"/>
            </a:pPr>
            <a:r>
              <a:rPr lang="es-ES" sz="1600" dirty="0"/>
              <a:t>Aceleración constante</a:t>
            </a:r>
          </a:p>
          <a:p>
            <a:pPr marL="342900" indent="-342900">
              <a:buAutoNum type="arabicPeriod"/>
            </a:pPr>
            <a:r>
              <a:rPr lang="es-ES" sz="1600" dirty="0"/>
              <a:t>Institucionalizar el cambio</a:t>
            </a:r>
            <a:endParaRPr lang="es-CO" sz="1600" dirty="0"/>
          </a:p>
        </p:txBody>
      </p:sp>
    </p:spTree>
    <p:extLst>
      <p:ext uri="{BB962C8B-B14F-4D97-AF65-F5344CB8AC3E}">
        <p14:creationId xmlns:p14="http://schemas.microsoft.com/office/powerpoint/2010/main" val="261922895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sz="5400" dirty="0"/>
              <a:t>Estructuras vinculadas con el cambio organizacional: </a:t>
            </a:r>
            <a:r>
              <a:rPr lang="es-ES" dirty="0"/>
              <a:t>Centros de Excelencia (</a:t>
            </a:r>
            <a:r>
              <a:rPr lang="es-ES" dirty="0" err="1"/>
              <a:t>CoE</a:t>
            </a:r>
            <a:r>
              <a:rPr lang="es-ES" dirty="0"/>
              <a:t>)</a:t>
            </a:r>
            <a:endParaRPr lang="es-CO" dirty="0"/>
          </a:p>
        </p:txBody>
      </p:sp>
      <p:sp>
        <p:nvSpPr>
          <p:cNvPr id="3" name="Marcador de contenido 2"/>
          <p:cNvSpPr>
            <a:spLocks noGrp="1"/>
          </p:cNvSpPr>
          <p:nvPr>
            <p:ph idx="1"/>
          </p:nvPr>
        </p:nvSpPr>
        <p:spPr>
          <a:xfrm>
            <a:off x="949960" y="2069042"/>
            <a:ext cx="3868225" cy="4931516"/>
          </a:xfrm>
        </p:spPr>
        <p:txBody>
          <a:bodyPr>
            <a:noAutofit/>
          </a:bodyPr>
          <a:lstStyle/>
          <a:p>
            <a:r>
              <a:rPr lang="es-ES" sz="2000" dirty="0"/>
              <a:t>Un Centro de Excelencia (</a:t>
            </a:r>
            <a:r>
              <a:rPr lang="es-ES" sz="2000" dirty="0" err="1"/>
              <a:t>CoE</a:t>
            </a:r>
            <a:r>
              <a:rPr lang="es-ES" sz="2000" dirty="0"/>
              <a:t>) es una entidad en una organización que trabaja en todas las unidades de negocios (BU) o líneas de productos dentro de una BU y tiene un conocimiento y competencia de vanguardia en esa área.</a:t>
            </a:r>
          </a:p>
          <a:p>
            <a:r>
              <a:rPr lang="es-ES" sz="2000" dirty="0"/>
              <a:t>Está compuesto por individuos y expertos altamente calificados, que difunden el conocimiento en una organización y comparten las mejores prácticas.</a:t>
            </a:r>
          </a:p>
        </p:txBody>
      </p:sp>
      <p:sp>
        <p:nvSpPr>
          <p:cNvPr id="4" name="Rectángulo 3"/>
          <p:cNvSpPr/>
          <p:nvPr/>
        </p:nvSpPr>
        <p:spPr>
          <a:xfrm>
            <a:off x="5958840" y="4767498"/>
            <a:ext cx="6908800" cy="1938992"/>
          </a:xfrm>
          <a:prstGeom prst="rect">
            <a:avLst/>
          </a:prstGeom>
        </p:spPr>
        <p:txBody>
          <a:bodyPr>
            <a:spAutoFit/>
          </a:bodyPr>
          <a:lstStyle/>
          <a:p>
            <a:r>
              <a:rPr lang="es-ES" sz="2000" dirty="0"/>
              <a:t>El Instituto de Ingeniería de Software de la Universidad Carnegie </a:t>
            </a:r>
            <a:r>
              <a:rPr lang="es-ES" sz="2000" dirty="0" err="1"/>
              <a:t>Mellon</a:t>
            </a:r>
            <a:r>
              <a:rPr lang="es-ES" sz="2000" dirty="0"/>
              <a:t> define un </a:t>
            </a:r>
            <a:r>
              <a:rPr lang="es-ES" sz="2000" dirty="0" err="1"/>
              <a:t>CoE</a:t>
            </a:r>
            <a:r>
              <a:rPr lang="es-ES" sz="2000" dirty="0"/>
              <a:t> como:  "Una organización de primer nivel que proporciona un producto o servicio excepcional en una esfera de especialización asignada  y dentro de un campo específico de tecnología, negocios o gobierno, de acuerdo con los requisitos y capacidades únicos de la organización </a:t>
            </a:r>
            <a:r>
              <a:rPr lang="es-ES" sz="2000" dirty="0" err="1"/>
              <a:t>CoE</a:t>
            </a:r>
            <a:r>
              <a:rPr lang="es-ES" sz="2000" dirty="0"/>
              <a:t> ".</a:t>
            </a:r>
            <a:endParaRPr lang="es-CO" sz="2000" dirty="0"/>
          </a:p>
        </p:txBody>
      </p:sp>
      <p:pic>
        <p:nvPicPr>
          <p:cNvPr id="5" name="Imagen 4"/>
          <p:cNvPicPr>
            <a:picLocks noChangeAspect="1"/>
          </p:cNvPicPr>
          <p:nvPr/>
        </p:nvPicPr>
        <p:blipFill>
          <a:blip r:embed="rId2"/>
          <a:stretch>
            <a:fillRect/>
          </a:stretch>
        </p:blipFill>
        <p:spPr>
          <a:xfrm>
            <a:off x="8641715" y="2575043"/>
            <a:ext cx="1543050" cy="1533525"/>
          </a:xfrm>
          <a:prstGeom prst="rect">
            <a:avLst/>
          </a:prstGeom>
        </p:spPr>
      </p:pic>
    </p:spTree>
    <p:extLst>
      <p:ext uri="{BB962C8B-B14F-4D97-AF65-F5344CB8AC3E}">
        <p14:creationId xmlns:p14="http://schemas.microsoft.com/office/powerpoint/2010/main" val="19520999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42706" y="315647"/>
            <a:ext cx="12800194" cy="1502305"/>
          </a:xfrm>
        </p:spPr>
        <p:txBody>
          <a:bodyPr/>
          <a:lstStyle/>
          <a:p>
            <a:r>
              <a:rPr lang="es-ES" dirty="0" err="1"/>
              <a:t>CoE</a:t>
            </a:r>
            <a:r>
              <a:rPr lang="es-ES" dirty="0"/>
              <a:t> Analítica de Datos</a:t>
            </a:r>
            <a:endParaRPr lang="es-CO" dirty="0"/>
          </a:p>
        </p:txBody>
      </p:sp>
      <p:graphicFrame>
        <p:nvGraphicFramePr>
          <p:cNvPr id="4" name="Marcador de contenido 3"/>
          <p:cNvGraphicFramePr>
            <a:graphicFrameLocks noGrp="1"/>
          </p:cNvGraphicFramePr>
          <p:nvPr>
            <p:ph idx="1"/>
          </p:nvPr>
        </p:nvGraphicFramePr>
        <p:xfrm>
          <a:off x="576966" y="1897840"/>
          <a:ext cx="5661789" cy="52877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uadroTexto 4"/>
          <p:cNvSpPr txBox="1"/>
          <p:nvPr/>
        </p:nvSpPr>
        <p:spPr>
          <a:xfrm>
            <a:off x="10955216" y="6816209"/>
            <a:ext cx="1742465" cy="369332"/>
          </a:xfrm>
          <a:prstGeom prst="rect">
            <a:avLst/>
          </a:prstGeom>
          <a:noFill/>
        </p:spPr>
        <p:txBody>
          <a:bodyPr wrap="none" rtlCol="0">
            <a:spAutoFit/>
          </a:bodyPr>
          <a:lstStyle/>
          <a:p>
            <a:r>
              <a:rPr lang="es-ES" dirty="0"/>
              <a:t>Fuente: CIO.com</a:t>
            </a:r>
            <a:endParaRPr lang="es-CO" dirty="0"/>
          </a:p>
        </p:txBody>
      </p:sp>
      <p:sp>
        <p:nvSpPr>
          <p:cNvPr id="6" name="Marcador de contenido 3">
            <a:extLst>
              <a:ext uri="{FF2B5EF4-FFF2-40B4-BE49-F238E27FC236}">
                <a16:creationId xmlns:a16="http://schemas.microsoft.com/office/drawing/2014/main" id="{14079A48-47BF-4B3F-8FC5-AB7A81028A55}"/>
              </a:ext>
            </a:extLst>
          </p:cNvPr>
          <p:cNvSpPr txBox="1">
            <a:spLocks/>
          </p:cNvSpPr>
          <p:nvPr/>
        </p:nvSpPr>
        <p:spPr>
          <a:xfrm>
            <a:off x="8067984" y="3886200"/>
            <a:ext cx="4143308" cy="2534066"/>
          </a:xfrm>
          <a:prstGeom prst="rect">
            <a:avLst/>
          </a:prstGeom>
        </p:spPr>
        <p:txBody>
          <a:bodyPr vert="horz" lIns="91440" tIns="45720" rIns="91440" bIns="45720" rtlCol="0">
            <a:normAutofit lnSpcReduction="10000"/>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pPr marL="0" indent="0">
              <a:buFont typeface="Arial" panose="020B0604020202020204" pitchFamily="34" charset="0"/>
              <a:buNone/>
            </a:pPr>
            <a:r>
              <a:rPr lang="es-ES" sz="1800" dirty="0" err="1"/>
              <a:t>CoE</a:t>
            </a:r>
            <a:r>
              <a:rPr lang="es-ES" sz="1800" dirty="0"/>
              <a:t> Analítica</a:t>
            </a:r>
          </a:p>
          <a:p>
            <a:pPr marL="0" indent="0">
              <a:buFont typeface="Arial" panose="020B0604020202020204" pitchFamily="34" charset="0"/>
              <a:buNone/>
            </a:pPr>
            <a:r>
              <a:rPr lang="es-ES" sz="1800" dirty="0"/>
              <a:t>Trabaja en modelado predictivo, diseño de soluciones analíticas, desarrollo y arquitectura, visualización de datos para negocios globales en varios dominios.</a:t>
            </a:r>
          </a:p>
          <a:p>
            <a:pPr marL="0" indent="0">
              <a:buFont typeface="Arial" panose="020B0604020202020204" pitchFamily="34" charset="0"/>
              <a:buNone/>
            </a:pPr>
            <a:r>
              <a:rPr lang="es-ES" sz="1800" dirty="0"/>
              <a:t>Creó un nuevo modelo analítico para la industria automotriz y ha desarrollado una profunda experiencia en sistemas </a:t>
            </a:r>
            <a:r>
              <a:rPr lang="es-ES" sz="1800" dirty="0" err="1"/>
              <a:t>ciberfísicos</a:t>
            </a:r>
            <a:r>
              <a:rPr lang="es-ES" sz="1800" dirty="0"/>
              <a:t>.</a:t>
            </a:r>
            <a:endParaRPr lang="es-CO" sz="1800" dirty="0"/>
          </a:p>
        </p:txBody>
      </p:sp>
      <p:pic>
        <p:nvPicPr>
          <p:cNvPr id="7" name="Imagen 6">
            <a:extLst>
              <a:ext uri="{FF2B5EF4-FFF2-40B4-BE49-F238E27FC236}">
                <a16:creationId xmlns:a16="http://schemas.microsoft.com/office/drawing/2014/main" id="{CE329997-42AD-48F5-A038-E8C217FC3526}"/>
              </a:ext>
            </a:extLst>
          </p:cNvPr>
          <p:cNvPicPr>
            <a:picLocks noChangeAspect="1"/>
          </p:cNvPicPr>
          <p:nvPr/>
        </p:nvPicPr>
        <p:blipFill>
          <a:blip r:embed="rId7"/>
          <a:stretch>
            <a:fillRect/>
          </a:stretch>
        </p:blipFill>
        <p:spPr>
          <a:xfrm>
            <a:off x="8067984" y="2292090"/>
            <a:ext cx="3232694" cy="1427773"/>
          </a:xfrm>
          <a:prstGeom prst="rect">
            <a:avLst/>
          </a:prstGeom>
        </p:spPr>
      </p:pic>
    </p:spTree>
    <p:extLst>
      <p:ext uri="{BB962C8B-B14F-4D97-AF65-F5344CB8AC3E}">
        <p14:creationId xmlns:p14="http://schemas.microsoft.com/office/powerpoint/2010/main" val="34750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FAC326A-6FAB-411A-8C1A-DD11EC2DF0D1}"/>
              </a:ext>
            </a:extLst>
          </p:cNvPr>
          <p:cNvSpPr>
            <a:spLocks noGrp="1"/>
          </p:cNvSpPr>
          <p:nvPr>
            <p:ph type="title"/>
          </p:nvPr>
        </p:nvSpPr>
        <p:spPr>
          <a:xfrm>
            <a:off x="1359451" y="2875254"/>
            <a:ext cx="11917680" cy="3233102"/>
          </a:xfrm>
        </p:spPr>
        <p:txBody>
          <a:bodyPr/>
          <a:lstStyle/>
          <a:p>
            <a:pPr algn="ctr"/>
            <a:r>
              <a:rPr lang="es-ES" dirty="0"/>
              <a:t>Oficinas de Datos Corporativas</a:t>
            </a:r>
            <a:endParaRPr lang="es-CO" dirty="0"/>
          </a:p>
        </p:txBody>
      </p:sp>
    </p:spTree>
    <p:extLst>
      <p:ext uri="{BB962C8B-B14F-4D97-AF65-F5344CB8AC3E}">
        <p14:creationId xmlns:p14="http://schemas.microsoft.com/office/powerpoint/2010/main" val="13402769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3DFCCF6-7026-4753-9183-4655F9E7298D}"/>
              </a:ext>
            </a:extLst>
          </p:cNvPr>
          <p:cNvPicPr>
            <a:picLocks noChangeAspect="1"/>
          </p:cNvPicPr>
          <p:nvPr/>
        </p:nvPicPr>
        <p:blipFill>
          <a:blip r:embed="rId3"/>
          <a:stretch>
            <a:fillRect/>
          </a:stretch>
        </p:blipFill>
        <p:spPr>
          <a:xfrm>
            <a:off x="3113077" y="2091468"/>
            <a:ext cx="6585225" cy="4112563"/>
          </a:xfrm>
          <a:prstGeom prst="rect">
            <a:avLst/>
          </a:prstGeom>
        </p:spPr>
      </p:pic>
      <p:sp>
        <p:nvSpPr>
          <p:cNvPr id="6" name="CuadroTexto 5">
            <a:extLst>
              <a:ext uri="{FF2B5EF4-FFF2-40B4-BE49-F238E27FC236}">
                <a16:creationId xmlns:a16="http://schemas.microsoft.com/office/drawing/2014/main" id="{8D5CD4FD-2AA5-4E07-8FE1-93D8B39D1581}"/>
              </a:ext>
            </a:extLst>
          </p:cNvPr>
          <p:cNvSpPr txBox="1"/>
          <p:nvPr/>
        </p:nvSpPr>
        <p:spPr>
          <a:xfrm>
            <a:off x="5911640" y="1727394"/>
            <a:ext cx="1795813" cy="461665"/>
          </a:xfrm>
          <a:prstGeom prst="rect">
            <a:avLst/>
          </a:prstGeom>
          <a:noFill/>
        </p:spPr>
        <p:txBody>
          <a:bodyPr wrap="none" rtlCol="0">
            <a:spAutoFit/>
          </a:bodyPr>
          <a:lstStyle/>
          <a:p>
            <a:r>
              <a:rPr lang="es-ES" sz="2400" dirty="0">
                <a:solidFill>
                  <a:schemeClr val="accent1">
                    <a:lumMod val="75000"/>
                  </a:schemeClr>
                </a:solidFill>
              </a:rPr>
              <a:t>Centralizada </a:t>
            </a:r>
            <a:endParaRPr lang="es-CO" sz="2400" dirty="0">
              <a:solidFill>
                <a:schemeClr val="accent1">
                  <a:lumMod val="75000"/>
                </a:schemeClr>
              </a:solidFill>
            </a:endParaRPr>
          </a:p>
        </p:txBody>
      </p:sp>
      <p:sp>
        <p:nvSpPr>
          <p:cNvPr id="7" name="CuadroTexto 6">
            <a:extLst>
              <a:ext uri="{FF2B5EF4-FFF2-40B4-BE49-F238E27FC236}">
                <a16:creationId xmlns:a16="http://schemas.microsoft.com/office/drawing/2014/main" id="{3B47AA87-F587-488E-983D-AE39F82032DD}"/>
              </a:ext>
            </a:extLst>
          </p:cNvPr>
          <p:cNvSpPr txBox="1"/>
          <p:nvPr/>
        </p:nvSpPr>
        <p:spPr>
          <a:xfrm>
            <a:off x="8989390" y="5655951"/>
            <a:ext cx="1417824" cy="461665"/>
          </a:xfrm>
          <a:prstGeom prst="rect">
            <a:avLst/>
          </a:prstGeom>
          <a:noFill/>
        </p:spPr>
        <p:txBody>
          <a:bodyPr wrap="none" rtlCol="0">
            <a:spAutoFit/>
          </a:bodyPr>
          <a:lstStyle/>
          <a:p>
            <a:r>
              <a:rPr lang="es-ES" sz="2400" dirty="0">
                <a:solidFill>
                  <a:schemeClr val="accent1">
                    <a:lumMod val="50000"/>
                  </a:schemeClr>
                </a:solidFill>
              </a:rPr>
              <a:t>Federada </a:t>
            </a:r>
            <a:endParaRPr lang="es-CO" sz="2400" dirty="0">
              <a:solidFill>
                <a:schemeClr val="accent1">
                  <a:lumMod val="50000"/>
                </a:schemeClr>
              </a:solidFill>
            </a:endParaRPr>
          </a:p>
        </p:txBody>
      </p:sp>
      <p:sp>
        <p:nvSpPr>
          <p:cNvPr id="8" name="CuadroTexto 7">
            <a:extLst>
              <a:ext uri="{FF2B5EF4-FFF2-40B4-BE49-F238E27FC236}">
                <a16:creationId xmlns:a16="http://schemas.microsoft.com/office/drawing/2014/main" id="{947DC21C-0742-4979-ABD0-36498A9CC8B1}"/>
              </a:ext>
            </a:extLst>
          </p:cNvPr>
          <p:cNvSpPr txBox="1"/>
          <p:nvPr/>
        </p:nvSpPr>
        <p:spPr>
          <a:xfrm>
            <a:off x="2250838" y="5563090"/>
            <a:ext cx="2225417" cy="461665"/>
          </a:xfrm>
          <a:prstGeom prst="rect">
            <a:avLst/>
          </a:prstGeom>
          <a:noFill/>
        </p:spPr>
        <p:txBody>
          <a:bodyPr wrap="none" rtlCol="0">
            <a:spAutoFit/>
          </a:bodyPr>
          <a:lstStyle/>
          <a:p>
            <a:r>
              <a:rPr lang="es-ES" sz="2400" dirty="0">
                <a:solidFill>
                  <a:schemeClr val="accent1">
                    <a:lumMod val="60000"/>
                    <a:lumOff val="40000"/>
                  </a:schemeClr>
                </a:solidFill>
              </a:rPr>
              <a:t>Descentralizada </a:t>
            </a:r>
            <a:endParaRPr lang="es-CO" sz="2400" dirty="0">
              <a:solidFill>
                <a:schemeClr val="accent1">
                  <a:lumMod val="60000"/>
                  <a:lumOff val="40000"/>
                </a:schemeClr>
              </a:solidFill>
            </a:endParaRPr>
          </a:p>
        </p:txBody>
      </p:sp>
      <p:sp>
        <p:nvSpPr>
          <p:cNvPr id="9" name="CuadroTexto 8">
            <a:extLst>
              <a:ext uri="{FF2B5EF4-FFF2-40B4-BE49-F238E27FC236}">
                <a16:creationId xmlns:a16="http://schemas.microsoft.com/office/drawing/2014/main" id="{62515E5E-4212-47E9-97C2-1D6F75E5BC58}"/>
              </a:ext>
            </a:extLst>
          </p:cNvPr>
          <p:cNvSpPr txBox="1"/>
          <p:nvPr/>
        </p:nvSpPr>
        <p:spPr>
          <a:xfrm>
            <a:off x="9698302" y="6204031"/>
            <a:ext cx="1661160" cy="307777"/>
          </a:xfrm>
          <a:prstGeom prst="rect">
            <a:avLst/>
          </a:prstGeom>
          <a:noFill/>
        </p:spPr>
        <p:txBody>
          <a:bodyPr wrap="none" rtlCol="0">
            <a:spAutoFit/>
          </a:bodyPr>
          <a:lstStyle/>
          <a:p>
            <a:r>
              <a:rPr lang="es-ES" sz="1400" dirty="0"/>
              <a:t>Fuente: </a:t>
            </a:r>
            <a:r>
              <a:rPr lang="es-ES" sz="1400" dirty="0" err="1"/>
              <a:t>LTIMindtree</a:t>
            </a:r>
            <a:endParaRPr lang="es-CO" sz="1400" dirty="0"/>
          </a:p>
        </p:txBody>
      </p:sp>
      <p:sp>
        <p:nvSpPr>
          <p:cNvPr id="10" name="Título 3">
            <a:extLst>
              <a:ext uri="{FF2B5EF4-FFF2-40B4-BE49-F238E27FC236}">
                <a16:creationId xmlns:a16="http://schemas.microsoft.com/office/drawing/2014/main" id="{32E8D6C6-37FA-4B7D-9AAF-B8D6DDE85EFE}"/>
              </a:ext>
            </a:extLst>
          </p:cNvPr>
          <p:cNvSpPr>
            <a:spLocks noGrp="1"/>
          </p:cNvSpPr>
          <p:nvPr>
            <p:ph type="title"/>
          </p:nvPr>
        </p:nvSpPr>
        <p:spPr>
          <a:xfrm>
            <a:off x="242037" y="325319"/>
            <a:ext cx="12800194" cy="1074987"/>
          </a:xfrm>
        </p:spPr>
        <p:txBody>
          <a:bodyPr/>
          <a:lstStyle/>
          <a:p>
            <a:r>
              <a:rPr lang="es-ES" dirty="0"/>
              <a:t>Estructura Oficina de Datos</a:t>
            </a:r>
            <a:endParaRPr lang="es-CO" dirty="0"/>
          </a:p>
        </p:txBody>
      </p:sp>
    </p:spTree>
    <p:extLst>
      <p:ext uri="{BB962C8B-B14F-4D97-AF65-F5344CB8AC3E}">
        <p14:creationId xmlns:p14="http://schemas.microsoft.com/office/powerpoint/2010/main" val="4764409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D1CDA5C-F989-431C-99CC-C902E6E8C189}"/>
              </a:ext>
            </a:extLst>
          </p:cNvPr>
          <p:cNvPicPr>
            <a:picLocks noChangeAspect="1"/>
          </p:cNvPicPr>
          <p:nvPr/>
        </p:nvPicPr>
        <p:blipFill>
          <a:blip r:embed="rId2"/>
          <a:stretch>
            <a:fillRect/>
          </a:stretch>
        </p:blipFill>
        <p:spPr>
          <a:xfrm>
            <a:off x="3709987" y="162046"/>
            <a:ext cx="7112342" cy="7017690"/>
          </a:xfrm>
          <a:prstGeom prst="rect">
            <a:avLst/>
          </a:prstGeom>
        </p:spPr>
      </p:pic>
      <p:sp>
        <p:nvSpPr>
          <p:cNvPr id="6" name="CuadroTexto 5">
            <a:extLst>
              <a:ext uri="{FF2B5EF4-FFF2-40B4-BE49-F238E27FC236}">
                <a16:creationId xmlns:a16="http://schemas.microsoft.com/office/drawing/2014/main" id="{081EA820-DB84-43F7-994F-C4A759021ED5}"/>
              </a:ext>
            </a:extLst>
          </p:cNvPr>
          <p:cNvSpPr txBox="1"/>
          <p:nvPr/>
        </p:nvSpPr>
        <p:spPr>
          <a:xfrm>
            <a:off x="706056" y="2789499"/>
            <a:ext cx="2766349" cy="1384995"/>
          </a:xfrm>
          <a:prstGeom prst="rect">
            <a:avLst/>
          </a:prstGeom>
          <a:noFill/>
        </p:spPr>
        <p:txBody>
          <a:bodyPr wrap="square" rtlCol="0">
            <a:spAutoFit/>
          </a:bodyPr>
          <a:lstStyle/>
          <a:p>
            <a:r>
              <a:rPr lang="es-ES" sz="2800" dirty="0"/>
              <a:t>Capacidades que desarrolla la oficina de datos</a:t>
            </a:r>
            <a:endParaRPr lang="es-CO" sz="2800" dirty="0"/>
          </a:p>
        </p:txBody>
      </p:sp>
      <p:sp>
        <p:nvSpPr>
          <p:cNvPr id="7" name="CuadroTexto 6">
            <a:extLst>
              <a:ext uri="{FF2B5EF4-FFF2-40B4-BE49-F238E27FC236}">
                <a16:creationId xmlns:a16="http://schemas.microsoft.com/office/drawing/2014/main" id="{369B5632-97F9-4219-A5E5-441E5E3EEF63}"/>
              </a:ext>
            </a:extLst>
          </p:cNvPr>
          <p:cNvSpPr txBox="1"/>
          <p:nvPr/>
        </p:nvSpPr>
        <p:spPr>
          <a:xfrm>
            <a:off x="10971517" y="6065135"/>
            <a:ext cx="1661160" cy="307777"/>
          </a:xfrm>
          <a:prstGeom prst="rect">
            <a:avLst/>
          </a:prstGeom>
          <a:noFill/>
        </p:spPr>
        <p:txBody>
          <a:bodyPr wrap="none" rtlCol="0">
            <a:spAutoFit/>
          </a:bodyPr>
          <a:lstStyle/>
          <a:p>
            <a:r>
              <a:rPr lang="es-ES" sz="1400" dirty="0"/>
              <a:t>Fuente: </a:t>
            </a:r>
            <a:r>
              <a:rPr lang="es-ES" sz="1400" dirty="0" err="1"/>
              <a:t>LTIMindtree</a:t>
            </a:r>
            <a:endParaRPr lang="es-CO" sz="1400" dirty="0"/>
          </a:p>
        </p:txBody>
      </p:sp>
    </p:spTree>
    <p:extLst>
      <p:ext uri="{BB962C8B-B14F-4D97-AF65-F5344CB8AC3E}">
        <p14:creationId xmlns:p14="http://schemas.microsoft.com/office/powerpoint/2010/main" val="19372422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83837D0-1E60-476F-987E-7FA21427F6A7}"/>
              </a:ext>
            </a:extLst>
          </p:cNvPr>
          <p:cNvSpPr>
            <a:spLocks noGrp="1"/>
          </p:cNvSpPr>
          <p:nvPr>
            <p:ph type="title"/>
          </p:nvPr>
        </p:nvSpPr>
        <p:spPr>
          <a:xfrm>
            <a:off x="242037" y="325319"/>
            <a:ext cx="12800194" cy="1074987"/>
          </a:xfrm>
        </p:spPr>
        <p:txBody>
          <a:bodyPr/>
          <a:lstStyle/>
          <a:p>
            <a:r>
              <a:rPr lang="es-ES" dirty="0"/>
              <a:t>Unidades de la Oficina de Datos</a:t>
            </a:r>
            <a:endParaRPr lang="es-CO" dirty="0"/>
          </a:p>
        </p:txBody>
      </p:sp>
      <p:sp>
        <p:nvSpPr>
          <p:cNvPr id="6" name="CuadroTexto 5">
            <a:extLst>
              <a:ext uri="{FF2B5EF4-FFF2-40B4-BE49-F238E27FC236}">
                <a16:creationId xmlns:a16="http://schemas.microsoft.com/office/drawing/2014/main" id="{2C048CBD-421D-48D7-A4F8-B0FC884166E9}"/>
              </a:ext>
            </a:extLst>
          </p:cNvPr>
          <p:cNvSpPr txBox="1"/>
          <p:nvPr/>
        </p:nvSpPr>
        <p:spPr>
          <a:xfrm>
            <a:off x="659757" y="1823835"/>
            <a:ext cx="5588004" cy="5447645"/>
          </a:xfrm>
          <a:prstGeom prst="rect">
            <a:avLst/>
          </a:prstGeom>
          <a:noFill/>
        </p:spPr>
        <p:txBody>
          <a:bodyPr wrap="square">
            <a:spAutoFit/>
          </a:bodyPr>
          <a:lstStyle/>
          <a:p>
            <a:r>
              <a:rPr lang="es-ES" sz="2400" b="1" dirty="0"/>
              <a:t>Arquitectura e ingeniería de datos</a:t>
            </a:r>
            <a:r>
              <a:rPr lang="es-ES" dirty="0"/>
              <a:t>: La función de esta unidad consiste en implementar las herramientas y los sistemas necesarios para transformar, agregar y normalizar grandes cantidades de datos.</a:t>
            </a:r>
          </a:p>
          <a:p>
            <a:endParaRPr lang="es-ES" dirty="0"/>
          </a:p>
          <a:p>
            <a:r>
              <a:rPr lang="es-ES" sz="2400" b="1" dirty="0"/>
              <a:t>Inteligencia empresarial</a:t>
            </a:r>
            <a:r>
              <a:rPr lang="es-ES" dirty="0"/>
              <a:t>: Desarrollar informes y paneles de control para que la empresa pueda analizar, obtener información y tomar decisiones basadas en datos.</a:t>
            </a:r>
          </a:p>
          <a:p>
            <a:endParaRPr lang="es-ES" dirty="0"/>
          </a:p>
          <a:p>
            <a:r>
              <a:rPr lang="es-ES" sz="2400" b="1" dirty="0"/>
              <a:t>Análisis de datos</a:t>
            </a:r>
            <a:r>
              <a:rPr lang="es-ES" dirty="0"/>
              <a:t>: Desarrollar e implementar modelos analíticos para diferentes propósitos de la organización.</a:t>
            </a:r>
          </a:p>
          <a:p>
            <a:endParaRPr lang="es-ES" dirty="0"/>
          </a:p>
          <a:p>
            <a:r>
              <a:rPr lang="es-ES" sz="2400" b="1" dirty="0"/>
              <a:t>Gestión de la calidad de los datos</a:t>
            </a:r>
            <a:r>
              <a:rPr lang="es-ES" dirty="0"/>
              <a:t>: esta unidad se centra en definir, supervisar y mejorar los estándares de calidad de los datos.</a:t>
            </a:r>
          </a:p>
          <a:p>
            <a:endParaRPr lang="es-ES" dirty="0"/>
          </a:p>
        </p:txBody>
      </p:sp>
      <p:sp>
        <p:nvSpPr>
          <p:cNvPr id="8" name="CuadroTexto 7">
            <a:extLst>
              <a:ext uri="{FF2B5EF4-FFF2-40B4-BE49-F238E27FC236}">
                <a16:creationId xmlns:a16="http://schemas.microsoft.com/office/drawing/2014/main" id="{BEA1D460-0F70-44B2-9563-AF708E74A3E4}"/>
              </a:ext>
            </a:extLst>
          </p:cNvPr>
          <p:cNvSpPr txBox="1"/>
          <p:nvPr/>
        </p:nvSpPr>
        <p:spPr>
          <a:xfrm>
            <a:off x="6423948" y="1823835"/>
            <a:ext cx="6939022" cy="4339650"/>
          </a:xfrm>
          <a:prstGeom prst="rect">
            <a:avLst/>
          </a:prstGeom>
          <a:noFill/>
        </p:spPr>
        <p:txBody>
          <a:bodyPr wrap="square">
            <a:spAutoFit/>
          </a:bodyPr>
          <a:lstStyle/>
          <a:p>
            <a:r>
              <a:rPr lang="es-ES" sz="2400" b="1" dirty="0"/>
              <a:t>Gestión de activos de datos</a:t>
            </a:r>
            <a:r>
              <a:rPr lang="es-ES" dirty="0"/>
              <a:t>: esta unidad es responsable de crear e implementar un catálogo de activos de datos y de gestionar el ciclo de vida de los datos. También se encarga de la gestión de los metadatos.</a:t>
            </a:r>
          </a:p>
          <a:p>
            <a:endParaRPr lang="es-ES" dirty="0"/>
          </a:p>
          <a:p>
            <a:r>
              <a:rPr lang="es-ES" sz="2400" b="1" dirty="0"/>
              <a:t>Gobierno</a:t>
            </a:r>
            <a:r>
              <a:rPr lang="es-ES" dirty="0"/>
              <a:t>: esta unidad es responsable de establecer políticas y procedimientos de gobierno de datos para garantizar un uso responsable y ético de los datos.</a:t>
            </a:r>
          </a:p>
          <a:p>
            <a:endParaRPr lang="es-ES" dirty="0"/>
          </a:p>
          <a:p>
            <a:r>
              <a:rPr lang="es-ES" sz="2400" b="1" dirty="0"/>
              <a:t>Seguridad</a:t>
            </a:r>
            <a:r>
              <a:rPr lang="es-ES" dirty="0"/>
              <a:t>: esta unidad se centra en proteger los datos del acceso no autorizado y las infracciones.</a:t>
            </a:r>
          </a:p>
          <a:p>
            <a:endParaRPr lang="es-ES" dirty="0"/>
          </a:p>
          <a:p>
            <a:r>
              <a:rPr lang="es-ES" sz="2400" b="1" dirty="0"/>
              <a:t>Acceso y uso</a:t>
            </a:r>
            <a:r>
              <a:rPr lang="es-ES" dirty="0"/>
              <a:t>: esta unidad garantiza que los usuarios puedan acceder y utilizar los datos de forma eficaz. </a:t>
            </a:r>
            <a:endParaRPr lang="es-CO" dirty="0"/>
          </a:p>
        </p:txBody>
      </p:sp>
    </p:spTree>
    <p:extLst>
      <p:ext uri="{BB962C8B-B14F-4D97-AF65-F5344CB8AC3E}">
        <p14:creationId xmlns:p14="http://schemas.microsoft.com/office/powerpoint/2010/main" val="9552413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2</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3494269" y="1827624"/>
            <a:ext cx="6133432" cy="2603112"/>
          </a:xfrm>
        </p:spPr>
        <p:txBody>
          <a:bodyPr>
            <a:normAutofit/>
          </a:bodyPr>
          <a:lstStyle/>
          <a:p>
            <a:pPr marL="0" indent="0">
              <a:buNone/>
            </a:pPr>
            <a:r>
              <a:rPr lang="es-ES" sz="2400" dirty="0"/>
              <a:t>En la plantilla del desarrollo de la clase, en el paso 2, realiza: </a:t>
            </a:r>
          </a:p>
          <a:p>
            <a:endParaRPr lang="es-ES" sz="2400" dirty="0"/>
          </a:p>
          <a:p>
            <a:r>
              <a:rPr lang="es-ES" sz="2400" dirty="0"/>
              <a:t>De la diapositiva 45 seleccione 3 capacidades</a:t>
            </a:r>
          </a:p>
          <a:p>
            <a:r>
              <a:rPr lang="es-ES" sz="2400" dirty="0"/>
              <a:t>De la diapositiva 46, seleccione 3 unidades o áreas</a:t>
            </a:r>
          </a:p>
          <a:p>
            <a:endParaRPr lang="es-CO" sz="2400" dirty="0"/>
          </a:p>
        </p:txBody>
      </p:sp>
      <p:pic>
        <p:nvPicPr>
          <p:cNvPr id="5" name="Imagen 4">
            <a:extLst>
              <a:ext uri="{FF2B5EF4-FFF2-40B4-BE49-F238E27FC236}">
                <a16:creationId xmlns:a16="http://schemas.microsoft.com/office/drawing/2014/main" id="{916FD480-0CBB-4A91-8722-062FFDB9B624}"/>
              </a:ext>
            </a:extLst>
          </p:cNvPr>
          <p:cNvPicPr>
            <a:picLocks noChangeAspect="1"/>
          </p:cNvPicPr>
          <p:nvPr/>
        </p:nvPicPr>
        <p:blipFill>
          <a:blip r:embed="rId2"/>
          <a:stretch>
            <a:fillRect/>
          </a:stretch>
        </p:blipFill>
        <p:spPr>
          <a:xfrm>
            <a:off x="2501757" y="4441792"/>
            <a:ext cx="8814085" cy="2678666"/>
          </a:xfrm>
          <a:prstGeom prst="rect">
            <a:avLst/>
          </a:prstGeom>
        </p:spPr>
      </p:pic>
    </p:spTree>
    <p:extLst>
      <p:ext uri="{BB962C8B-B14F-4D97-AF65-F5344CB8AC3E}">
        <p14:creationId xmlns:p14="http://schemas.microsoft.com/office/powerpoint/2010/main" val="12092821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1A4227-84CC-48E0-80FE-CA746283D551}"/>
              </a:ext>
            </a:extLst>
          </p:cNvPr>
          <p:cNvSpPr>
            <a:spLocks noGrp="1"/>
          </p:cNvSpPr>
          <p:nvPr>
            <p:ph type="title"/>
          </p:nvPr>
        </p:nvSpPr>
        <p:spPr>
          <a:xfrm>
            <a:off x="532435" y="325319"/>
            <a:ext cx="12509796" cy="1502305"/>
          </a:xfrm>
        </p:spPr>
        <p:txBody>
          <a:bodyPr/>
          <a:lstStyle/>
          <a:p>
            <a:r>
              <a:rPr lang="es-ES" dirty="0"/>
              <a:t>Roles del equipo para la Data Office</a:t>
            </a:r>
            <a:endParaRPr lang="es-CO" dirty="0"/>
          </a:p>
        </p:txBody>
      </p:sp>
      <p:graphicFrame>
        <p:nvGraphicFramePr>
          <p:cNvPr id="3" name="Diagrama 2">
            <a:extLst>
              <a:ext uri="{FF2B5EF4-FFF2-40B4-BE49-F238E27FC236}">
                <a16:creationId xmlns:a16="http://schemas.microsoft.com/office/drawing/2014/main" id="{A773831E-E3E8-4EC2-A1DE-66B52C482ECE}"/>
              </a:ext>
            </a:extLst>
          </p:cNvPr>
          <p:cNvGraphicFramePr/>
          <p:nvPr>
            <p:extLst>
              <p:ext uri="{D42A27DB-BD31-4B8C-83A1-F6EECF244321}">
                <p14:modId xmlns:p14="http://schemas.microsoft.com/office/powerpoint/2010/main" val="2643545478"/>
              </p:ext>
            </p:extLst>
          </p:nvPr>
        </p:nvGraphicFramePr>
        <p:xfrm>
          <a:off x="1245986" y="1608882"/>
          <a:ext cx="11082693" cy="5271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2080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7171" name="Rectángulo 3"/>
          <p:cNvSpPr>
            <a:spLocks noChangeArrowheads="1"/>
          </p:cNvSpPr>
          <p:nvPr/>
        </p:nvSpPr>
        <p:spPr bwMode="auto">
          <a:xfrm>
            <a:off x="404223" y="837266"/>
            <a:ext cx="3750271"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lgn="ctr" eaLnBrk="1" hangingPunct="1">
              <a:spcBef>
                <a:spcPct val="0"/>
              </a:spcBef>
              <a:buFontTx/>
              <a:buNone/>
            </a:pPr>
            <a:r>
              <a:rPr lang="es-CO" altLang="es-CO" sz="4000" i="1" dirty="0" err="1">
                <a:solidFill>
                  <a:srgbClr val="000000"/>
                </a:solidFill>
                <a:latin typeface="Times New Roman" panose="02020603050405020304" pitchFamily="18" charset="0"/>
              </a:rPr>
              <a:t>Strategos</a:t>
            </a:r>
            <a:endParaRPr lang="es-CO" altLang="es-CO" sz="2400" dirty="0"/>
          </a:p>
        </p:txBody>
      </p:sp>
      <p:sp>
        <p:nvSpPr>
          <p:cNvPr id="7172" name="Rectángulo 4"/>
          <p:cNvSpPr>
            <a:spLocks noChangeArrowheads="1"/>
          </p:cNvSpPr>
          <p:nvPr/>
        </p:nvSpPr>
        <p:spPr bwMode="auto">
          <a:xfrm>
            <a:off x="486791" y="1557463"/>
            <a:ext cx="5181600" cy="2825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s-CO" altLang="es-CO" sz="2400" dirty="0">
                <a:solidFill>
                  <a:srgbClr val="000000"/>
                </a:solidFill>
                <a:latin typeface="+mn-lt"/>
              </a:rPr>
              <a:t>Conceptos utilizados en el área de operaciones militares </a:t>
            </a:r>
          </a:p>
          <a:p>
            <a:pPr lvl="1" eaLnBrk="1" hangingPunct="1">
              <a:spcBef>
                <a:spcPct val="0"/>
              </a:spcBef>
              <a:buFont typeface="Arial" panose="020B0604020202020204" pitchFamily="34" charset="0"/>
              <a:buNone/>
            </a:pPr>
            <a:r>
              <a:rPr lang="es-CO" altLang="es-CO" sz="2040" dirty="0">
                <a:solidFill>
                  <a:srgbClr val="000000"/>
                </a:solidFill>
                <a:latin typeface="+mn-lt"/>
              </a:rPr>
              <a:t>Planificar la destrucción del enemigo </a:t>
            </a:r>
          </a:p>
          <a:p>
            <a:pPr lvl="1" eaLnBrk="1" hangingPunct="1">
              <a:spcBef>
                <a:spcPct val="0"/>
              </a:spcBef>
              <a:buFont typeface="Arial" panose="020B0604020202020204" pitchFamily="34" charset="0"/>
              <a:buNone/>
            </a:pPr>
            <a:r>
              <a:rPr lang="es-CO" altLang="es-CO" sz="2040" dirty="0">
                <a:solidFill>
                  <a:srgbClr val="000000"/>
                </a:solidFill>
                <a:latin typeface="+mn-lt"/>
              </a:rPr>
              <a:t>Uso eficaz de los recursos </a:t>
            </a:r>
          </a:p>
          <a:p>
            <a:pPr lvl="1">
              <a:spcBef>
                <a:spcPct val="0"/>
              </a:spcBef>
              <a:buNone/>
            </a:pPr>
            <a:endParaRPr lang="es-CO" altLang="es-CO" sz="2040" dirty="0">
              <a:solidFill>
                <a:srgbClr val="000000"/>
              </a:solidFill>
              <a:latin typeface="+mn-lt"/>
            </a:endParaRPr>
          </a:p>
          <a:p>
            <a:pPr>
              <a:spcBef>
                <a:spcPct val="0"/>
              </a:spcBef>
              <a:buNone/>
            </a:pPr>
            <a:r>
              <a:rPr lang="es-CO" altLang="es-CO" sz="2400" dirty="0">
                <a:solidFill>
                  <a:srgbClr val="000000"/>
                </a:solidFill>
                <a:latin typeface="+mn-lt"/>
              </a:rPr>
              <a:t>Base de Estrategia: planeación y  toma de decisiones</a:t>
            </a:r>
            <a:endParaRPr lang="es-CO" altLang="es-CO" sz="2400" dirty="0">
              <a:latin typeface="+mn-lt"/>
            </a:endParaRPr>
          </a:p>
          <a:p>
            <a:pPr lvl="1" eaLnBrk="1" hangingPunct="1">
              <a:spcBef>
                <a:spcPct val="0"/>
              </a:spcBef>
              <a:buFont typeface="Arial" panose="020B0604020202020204" pitchFamily="34" charset="0"/>
              <a:buNone/>
            </a:pPr>
            <a:endParaRPr lang="es-CO" altLang="es-CO" sz="2040" dirty="0">
              <a:solidFill>
                <a:srgbClr val="000000"/>
              </a:solidFill>
              <a:latin typeface="Times New Roman" panose="02020603050405020304" pitchFamily="18" charset="0"/>
            </a:endParaRPr>
          </a:p>
        </p:txBody>
      </p:sp>
      <p:pic>
        <p:nvPicPr>
          <p:cNvPr id="1026" name="Picture 2" descr="https://upload.wikimedia.org/wikipedia/commons/thumb/1/16/Greek_strategist_Pio-Clementino_Inv306.jpg/220px-Greek_strategist_Pio-Clementino_Inv306.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71723" y="652078"/>
            <a:ext cx="1189162" cy="1810770"/>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2">
            <a:extLst>
              <a:ext uri="{FF2B5EF4-FFF2-40B4-BE49-F238E27FC236}">
                <a16:creationId xmlns:a16="http://schemas.microsoft.com/office/drawing/2014/main" id="{B3D44975-E6A8-4D3F-A7CC-5C5321595974}"/>
              </a:ext>
            </a:extLst>
          </p:cNvPr>
          <p:cNvSpPr>
            <a:spLocks noChangeArrowheads="1"/>
          </p:cNvSpPr>
          <p:nvPr/>
        </p:nvSpPr>
        <p:spPr bwMode="auto">
          <a:xfrm>
            <a:off x="7523543" y="4226010"/>
            <a:ext cx="4926529"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s-CO" altLang="es-CO" sz="2000" dirty="0">
                <a:solidFill>
                  <a:srgbClr val="000000"/>
                </a:solidFill>
                <a:latin typeface="Times New Roman" panose="02020603050405020304" pitchFamily="18" charset="0"/>
              </a:rPr>
              <a:t>“Serie de actos que ejecuta una empresa, los cuales son seleccionados</a:t>
            </a:r>
            <a:r>
              <a:rPr lang="es-CO" altLang="es-CO" sz="2000" u="sng" dirty="0">
                <a:solidFill>
                  <a:srgbClr val="C00000"/>
                </a:solidFill>
                <a:latin typeface="Times New Roman" panose="02020603050405020304" pitchFamily="18" charset="0"/>
              </a:rPr>
              <a:t> </a:t>
            </a:r>
            <a:r>
              <a:rPr lang="es-CO" altLang="es-CO" sz="2000" b="1" u="sng" dirty="0">
                <a:solidFill>
                  <a:srgbClr val="C00000"/>
                </a:solidFill>
                <a:latin typeface="Times New Roman" panose="02020603050405020304" pitchFamily="18" charset="0"/>
              </a:rPr>
              <a:t>de acuerdo con una situación concreta</a:t>
            </a:r>
            <a:r>
              <a:rPr lang="es-CO" altLang="es-CO" sz="2000" dirty="0">
                <a:solidFill>
                  <a:srgbClr val="000000"/>
                </a:solidFill>
                <a:latin typeface="Times New Roman" panose="02020603050405020304" pitchFamily="18" charset="0"/>
              </a:rPr>
              <a:t>” </a:t>
            </a:r>
            <a:r>
              <a:rPr lang="es-CO" altLang="es-CO" sz="2000" dirty="0"/>
              <a:t>Von Neumann y </a:t>
            </a:r>
            <a:r>
              <a:rPr lang="es-CO" altLang="es-CO" sz="2000" dirty="0" err="1"/>
              <a:t>Morgenstern</a:t>
            </a:r>
            <a:r>
              <a:rPr lang="es-CO" altLang="es-CO" sz="2000" dirty="0"/>
              <a:t> 1949</a:t>
            </a:r>
          </a:p>
          <a:p>
            <a:pPr eaLnBrk="1" hangingPunct="1">
              <a:spcBef>
                <a:spcPct val="0"/>
              </a:spcBef>
              <a:buFontTx/>
              <a:buNone/>
            </a:pPr>
            <a:endParaRPr lang="es-CO" altLang="es-CO" sz="2000" dirty="0"/>
          </a:p>
          <a:p>
            <a:pPr eaLnBrk="1" hangingPunct="1">
              <a:spcBef>
                <a:spcPct val="0"/>
              </a:spcBef>
              <a:buFontTx/>
              <a:buNone/>
            </a:pPr>
            <a:r>
              <a:rPr lang="es-CO" altLang="es-CO" sz="2000" b="1" dirty="0">
                <a:solidFill>
                  <a:schemeClr val="accent6"/>
                </a:solidFill>
              </a:rPr>
              <a:t>Teoría de Juego: </a:t>
            </a:r>
          </a:p>
          <a:p>
            <a:pPr eaLnBrk="1" hangingPunct="1">
              <a:spcBef>
                <a:spcPct val="0"/>
              </a:spcBef>
              <a:buFontTx/>
              <a:buNone/>
            </a:pPr>
            <a:r>
              <a:rPr lang="es-CO" altLang="es-CO" sz="2000" b="1" dirty="0">
                <a:solidFill>
                  <a:schemeClr val="accent6"/>
                </a:solidFill>
              </a:rPr>
              <a:t>Aplicación de la estrategia a las organizaciones </a:t>
            </a:r>
          </a:p>
        </p:txBody>
      </p:sp>
      <p:pic>
        <p:nvPicPr>
          <p:cNvPr id="7" name="Imagen 6">
            <a:extLst>
              <a:ext uri="{FF2B5EF4-FFF2-40B4-BE49-F238E27FC236}">
                <a16:creationId xmlns:a16="http://schemas.microsoft.com/office/drawing/2014/main" id="{F1E17BF1-E6C2-4C74-B898-93568B627CBB}"/>
              </a:ext>
            </a:extLst>
          </p:cNvPr>
          <p:cNvPicPr>
            <a:picLocks noChangeAspect="1"/>
          </p:cNvPicPr>
          <p:nvPr/>
        </p:nvPicPr>
        <p:blipFill>
          <a:blip r:embed="rId6"/>
          <a:stretch>
            <a:fillRect/>
          </a:stretch>
        </p:blipFill>
        <p:spPr>
          <a:xfrm>
            <a:off x="11197140" y="5277772"/>
            <a:ext cx="1853761" cy="1204050"/>
          </a:xfrm>
          <a:prstGeom prst="rect">
            <a:avLst/>
          </a:prstGeom>
        </p:spPr>
      </p:pic>
    </p:spTree>
    <p:extLst>
      <p:ext uri="{BB962C8B-B14F-4D97-AF65-F5344CB8AC3E}">
        <p14:creationId xmlns:p14="http://schemas.microsoft.com/office/powerpoint/2010/main" val="26984423"/>
      </p:ext>
    </p:extLst>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1A4227-84CC-48E0-80FE-CA746283D551}"/>
              </a:ext>
            </a:extLst>
          </p:cNvPr>
          <p:cNvSpPr>
            <a:spLocks noGrp="1"/>
          </p:cNvSpPr>
          <p:nvPr>
            <p:ph type="title"/>
          </p:nvPr>
        </p:nvSpPr>
        <p:spPr>
          <a:xfrm>
            <a:off x="532435" y="325319"/>
            <a:ext cx="12509796" cy="1502305"/>
          </a:xfrm>
        </p:spPr>
        <p:txBody>
          <a:bodyPr/>
          <a:lstStyle/>
          <a:p>
            <a:r>
              <a:rPr lang="es-ES" dirty="0"/>
              <a:t>Roles del equipo para la Data Office</a:t>
            </a:r>
            <a:endParaRPr lang="es-CO" dirty="0"/>
          </a:p>
        </p:txBody>
      </p:sp>
      <p:graphicFrame>
        <p:nvGraphicFramePr>
          <p:cNvPr id="3" name="Diagrama 2">
            <a:extLst>
              <a:ext uri="{FF2B5EF4-FFF2-40B4-BE49-F238E27FC236}">
                <a16:creationId xmlns:a16="http://schemas.microsoft.com/office/drawing/2014/main" id="{A773831E-E3E8-4EC2-A1DE-66B52C482ECE}"/>
              </a:ext>
            </a:extLst>
          </p:cNvPr>
          <p:cNvGraphicFramePr/>
          <p:nvPr>
            <p:extLst>
              <p:ext uri="{D42A27DB-BD31-4B8C-83A1-F6EECF244321}">
                <p14:modId xmlns:p14="http://schemas.microsoft.com/office/powerpoint/2010/main" val="1500948126"/>
              </p:ext>
            </p:extLst>
          </p:nvPr>
        </p:nvGraphicFramePr>
        <p:xfrm>
          <a:off x="879675" y="1666755"/>
          <a:ext cx="11572112" cy="5350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544790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33241" y="4579753"/>
            <a:ext cx="7478207" cy="878565"/>
          </a:xfrm>
        </p:spPr>
        <p:txBody>
          <a:bodyPr anchor="t">
            <a:noAutofit/>
          </a:bodyPr>
          <a:lstStyle/>
          <a:p>
            <a:r>
              <a:rPr lang="es-CO" sz="6120" dirty="0">
                <a:solidFill>
                  <a:schemeClr val="bg1">
                    <a:lumMod val="50000"/>
                  </a:schemeClr>
                </a:solidFill>
              </a:rPr>
              <a:t>INDICADORES</a:t>
            </a:r>
            <a:endParaRPr lang="es-ES" sz="6120" b="1" i="1" dirty="0">
              <a:solidFill>
                <a:schemeClr val="bg1">
                  <a:lumMod val="50000"/>
                </a:schemeClr>
              </a:solidFill>
            </a:endParaRPr>
          </a:p>
        </p:txBody>
      </p:sp>
      <p:sp>
        <p:nvSpPr>
          <p:cNvPr id="3" name="Subtítulo 2"/>
          <p:cNvSpPr>
            <a:spLocks noGrp="1"/>
          </p:cNvSpPr>
          <p:nvPr>
            <p:ph type="subTitle" idx="1"/>
          </p:nvPr>
        </p:nvSpPr>
        <p:spPr>
          <a:xfrm>
            <a:off x="5352919" y="5560989"/>
            <a:ext cx="6847840" cy="1297011"/>
          </a:xfrm>
        </p:spPr>
        <p:txBody>
          <a:bodyPr>
            <a:normAutofit/>
          </a:bodyPr>
          <a:lstStyle/>
          <a:p>
            <a:pPr algn="r"/>
            <a:r>
              <a:rPr lang="es-CO" dirty="0"/>
              <a:t>MSC. César Augusto López Gallego</a:t>
            </a:r>
          </a:p>
          <a:p>
            <a:pPr algn="r"/>
            <a:endParaRPr lang="es-ES" dirty="0"/>
          </a:p>
        </p:txBody>
      </p:sp>
      <p:pic>
        <p:nvPicPr>
          <p:cNvPr id="8" name="Imagen 7"/>
          <p:cNvPicPr>
            <a:picLocks noChangeAspect="1"/>
          </p:cNvPicPr>
          <p:nvPr/>
        </p:nvPicPr>
        <p:blipFill>
          <a:blip r:embed="rId2"/>
          <a:stretch>
            <a:fillRect/>
          </a:stretch>
        </p:blipFill>
        <p:spPr>
          <a:xfrm>
            <a:off x="2271457" y="1513243"/>
            <a:ext cx="5115639" cy="2238687"/>
          </a:xfrm>
          <a:prstGeom prst="rect">
            <a:avLst/>
          </a:prstGeom>
        </p:spPr>
      </p:pic>
    </p:spTree>
    <p:extLst>
      <p:ext uri="{BB962C8B-B14F-4D97-AF65-F5344CB8AC3E}">
        <p14:creationId xmlns:p14="http://schemas.microsoft.com/office/powerpoint/2010/main" val="8314396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49959" y="413809"/>
            <a:ext cx="8775931" cy="1502305"/>
          </a:xfrm>
        </p:spPr>
        <p:txBody>
          <a:bodyPr/>
          <a:lstStyle/>
          <a:p>
            <a:r>
              <a:rPr lang="es-ES" dirty="0"/>
              <a:t>Qué es un indicador?</a:t>
            </a:r>
            <a:endParaRPr lang="es-CO" dirty="0"/>
          </a:p>
        </p:txBody>
      </p:sp>
      <p:sp>
        <p:nvSpPr>
          <p:cNvPr id="3" name="Marcador de contenido 2"/>
          <p:cNvSpPr>
            <a:spLocks noGrp="1"/>
          </p:cNvSpPr>
          <p:nvPr>
            <p:ph sz="half" idx="1"/>
          </p:nvPr>
        </p:nvSpPr>
        <p:spPr>
          <a:xfrm>
            <a:off x="4722471" y="2082519"/>
            <a:ext cx="7741850" cy="4432279"/>
          </a:xfrm>
        </p:spPr>
        <p:txBody>
          <a:bodyPr>
            <a:normAutofit/>
          </a:bodyPr>
          <a:lstStyle/>
          <a:p>
            <a:r>
              <a:rPr lang="es-ES" sz="2400" dirty="0"/>
              <a:t>Magnitud asociada a una variable o parámetro resultado de una medición de una actividad o un proceso  y que demuestra el desempeño</a:t>
            </a:r>
          </a:p>
          <a:p>
            <a:endParaRPr lang="es-ES" sz="2400" dirty="0"/>
          </a:p>
          <a:p>
            <a:r>
              <a:rPr lang="es-ES" sz="2400" dirty="0"/>
              <a:t>Es un instrumento empresarial que nos provee evidencia cuantitativa acerca de si una determinada condición existe o si ciertos resultados han sido logrados o no.</a:t>
            </a:r>
          </a:p>
          <a:p>
            <a:endParaRPr lang="es-ES" sz="2400" dirty="0"/>
          </a:p>
          <a:p>
            <a:r>
              <a:rPr lang="es-ES" sz="2400" dirty="0"/>
              <a:t>Permite evaluar el progreso realizado</a:t>
            </a:r>
          </a:p>
        </p:txBody>
      </p:sp>
      <p:sp>
        <p:nvSpPr>
          <p:cNvPr id="7" name="3 CuadroTexto"/>
          <p:cNvSpPr txBox="1"/>
          <p:nvPr/>
        </p:nvSpPr>
        <p:spPr>
          <a:xfrm>
            <a:off x="11198944" y="6514798"/>
            <a:ext cx="1446102" cy="369332"/>
          </a:xfrm>
          <a:prstGeom prst="rect">
            <a:avLst/>
          </a:prstGeom>
          <a:noFill/>
        </p:spPr>
        <p:txBody>
          <a:bodyPr wrap="none" rtlCol="0">
            <a:spAutoFit/>
          </a:bodyPr>
          <a:lstStyle/>
          <a:p>
            <a:r>
              <a:rPr lang="es-ES" dirty="0"/>
              <a:t>Icontec, 2011</a:t>
            </a:r>
            <a:endParaRPr lang="es-CO" dirty="0"/>
          </a:p>
        </p:txBody>
      </p:sp>
      <p:pic>
        <p:nvPicPr>
          <p:cNvPr id="5" name="Imagen 4">
            <a:extLst>
              <a:ext uri="{FF2B5EF4-FFF2-40B4-BE49-F238E27FC236}">
                <a16:creationId xmlns:a16="http://schemas.microsoft.com/office/drawing/2014/main" id="{8DBAEC4C-50A9-49AA-8B57-72B84285CE97}"/>
              </a:ext>
            </a:extLst>
          </p:cNvPr>
          <p:cNvPicPr>
            <a:picLocks noChangeAspect="1"/>
          </p:cNvPicPr>
          <p:nvPr/>
        </p:nvPicPr>
        <p:blipFill>
          <a:blip r:embed="rId2"/>
          <a:stretch>
            <a:fillRect/>
          </a:stretch>
        </p:blipFill>
        <p:spPr>
          <a:xfrm>
            <a:off x="1353279" y="2461582"/>
            <a:ext cx="2849235" cy="2849235"/>
          </a:xfrm>
          <a:prstGeom prst="rect">
            <a:avLst/>
          </a:prstGeom>
        </p:spPr>
      </p:pic>
    </p:spTree>
    <p:extLst>
      <p:ext uri="{BB962C8B-B14F-4D97-AF65-F5344CB8AC3E}">
        <p14:creationId xmlns:p14="http://schemas.microsoft.com/office/powerpoint/2010/main" val="26680948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874172" y="518159"/>
            <a:ext cx="8396828" cy="1295400"/>
          </a:xfrm>
        </p:spPr>
        <p:txBody>
          <a:bodyPr>
            <a:normAutofit/>
          </a:bodyPr>
          <a:lstStyle/>
          <a:p>
            <a:r>
              <a:rPr lang="es-CO" dirty="0"/>
              <a:t>Clasificación de Indicadores</a:t>
            </a:r>
          </a:p>
        </p:txBody>
      </p:sp>
      <p:sp>
        <p:nvSpPr>
          <p:cNvPr id="3" name="2 Marcador de contenido"/>
          <p:cNvSpPr>
            <a:spLocks noGrp="1"/>
          </p:cNvSpPr>
          <p:nvPr>
            <p:ph idx="1"/>
          </p:nvPr>
        </p:nvSpPr>
        <p:spPr>
          <a:xfrm>
            <a:off x="1215836" y="2278897"/>
            <a:ext cx="4981354" cy="3914141"/>
          </a:xfrm>
        </p:spPr>
        <p:txBody>
          <a:bodyPr>
            <a:normAutofit/>
          </a:bodyPr>
          <a:lstStyle/>
          <a:p>
            <a:r>
              <a:rPr lang="es-CO" sz="2800" b="1" i="1" dirty="0"/>
              <a:t>De resultados - KPI </a:t>
            </a:r>
            <a:r>
              <a:rPr lang="es-CO" sz="2800" b="1" dirty="0"/>
              <a:t>(</a:t>
            </a:r>
            <a:r>
              <a:rPr lang="es-CO" sz="2800" b="1" i="1" dirty="0"/>
              <a:t>Key Performance </a:t>
            </a:r>
            <a:r>
              <a:rPr lang="es-CO" sz="2800" b="1" i="1" dirty="0" err="1"/>
              <a:t>Indicato</a:t>
            </a:r>
            <a:r>
              <a:rPr lang="es-CO" sz="2800" b="1" dirty="0" err="1"/>
              <a:t>rs</a:t>
            </a:r>
            <a:r>
              <a:rPr lang="es-CO" sz="2800" b="1" dirty="0"/>
              <a:t>)</a:t>
            </a:r>
          </a:p>
          <a:p>
            <a:pPr lvl="1"/>
            <a:r>
              <a:rPr lang="es-CO" sz="2000" dirty="0"/>
              <a:t>Asociados a la estrategia, la eficacia y efectividad de su logro, en otras palabras a los resultados y al impacto de los mismos.</a:t>
            </a:r>
          </a:p>
          <a:p>
            <a:endParaRPr lang="es-ES" sz="2400" dirty="0"/>
          </a:p>
          <a:p>
            <a:r>
              <a:rPr lang="es-ES" sz="2400" dirty="0"/>
              <a:t>OKR (</a:t>
            </a:r>
            <a:r>
              <a:rPr lang="es-ES" sz="2400" dirty="0" err="1"/>
              <a:t>Objectives</a:t>
            </a:r>
            <a:r>
              <a:rPr lang="es-ES" sz="2400" dirty="0"/>
              <a:t> and Key </a:t>
            </a:r>
            <a:r>
              <a:rPr lang="es-ES" sz="2400" dirty="0" err="1"/>
              <a:t>Results</a:t>
            </a:r>
            <a:r>
              <a:rPr lang="es-ES" sz="2400" dirty="0"/>
              <a:t>)</a:t>
            </a:r>
          </a:p>
          <a:p>
            <a:pPr lvl="1"/>
            <a:r>
              <a:rPr lang="es-ES" sz="2000" dirty="0"/>
              <a:t>Miden la forma en la que los equipos están alcanzando un objetivo</a:t>
            </a:r>
          </a:p>
          <a:p>
            <a:pPr marL="518145" lvl="1" indent="0">
              <a:buNone/>
            </a:pPr>
            <a:endParaRPr lang="es-CO" sz="2000" dirty="0"/>
          </a:p>
        </p:txBody>
      </p:sp>
      <p:sp>
        <p:nvSpPr>
          <p:cNvPr id="4" name="AutoShape 2" descr="Resultado de imagen para caracteristicas"/>
          <p:cNvSpPr>
            <a:spLocks noChangeAspect="1" noChangeArrowheads="1"/>
          </p:cNvSpPr>
          <p:nvPr/>
        </p:nvSpPr>
        <p:spPr bwMode="auto">
          <a:xfrm>
            <a:off x="1903518" y="-163724"/>
            <a:ext cx="345440" cy="34544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103632" tIns="51816" rIns="103632" bIns="51816" numCol="1" anchor="t" anchorCtr="0" compatLnSpc="1">
            <a:prstTxWarp prst="textNoShape">
              <a:avLst/>
            </a:prstTxWarp>
          </a:bodyPr>
          <a:lstStyle/>
          <a:p>
            <a:endParaRPr lang="es-CO" sz="2040"/>
          </a:p>
        </p:txBody>
      </p:sp>
      <p:pic>
        <p:nvPicPr>
          <p:cNvPr id="5" name="Imagen 4"/>
          <p:cNvPicPr>
            <a:picLocks noChangeAspect="1"/>
          </p:cNvPicPr>
          <p:nvPr/>
        </p:nvPicPr>
        <p:blipFill>
          <a:blip r:embed="rId2"/>
          <a:stretch>
            <a:fillRect/>
          </a:stretch>
        </p:blipFill>
        <p:spPr>
          <a:xfrm>
            <a:off x="8076825" y="2278897"/>
            <a:ext cx="4273366" cy="2876595"/>
          </a:xfrm>
          <a:prstGeom prst="rect">
            <a:avLst/>
          </a:prstGeom>
        </p:spPr>
      </p:pic>
    </p:spTree>
    <p:extLst>
      <p:ext uri="{BB962C8B-B14F-4D97-AF65-F5344CB8AC3E}">
        <p14:creationId xmlns:p14="http://schemas.microsoft.com/office/powerpoint/2010/main" val="15592723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88999" y="325319"/>
            <a:ext cx="10185401" cy="1502305"/>
          </a:xfrm>
        </p:spPr>
        <p:txBody>
          <a:bodyPr>
            <a:normAutofit/>
          </a:bodyPr>
          <a:lstStyle/>
          <a:p>
            <a:r>
              <a:rPr lang="es-ES" sz="4400" dirty="0"/>
              <a:t>Tipos de indicadores: Tácticos, Estratégicos, Operativos</a:t>
            </a:r>
            <a:endParaRPr lang="es-CO" sz="4400" dirty="0"/>
          </a:p>
        </p:txBody>
      </p:sp>
      <p:sp>
        <p:nvSpPr>
          <p:cNvPr id="3" name="Marcador de contenido 2"/>
          <p:cNvSpPr>
            <a:spLocks noGrp="1"/>
          </p:cNvSpPr>
          <p:nvPr>
            <p:ph idx="1"/>
          </p:nvPr>
        </p:nvSpPr>
        <p:spPr>
          <a:xfrm>
            <a:off x="5428527" y="1980552"/>
            <a:ext cx="7613704" cy="4725048"/>
          </a:xfrm>
        </p:spPr>
        <p:txBody>
          <a:bodyPr>
            <a:normAutofit fontScale="92500" lnSpcReduction="10000"/>
          </a:bodyPr>
          <a:lstStyle/>
          <a:p>
            <a:r>
              <a:rPr lang="es-ES" sz="3500" b="1" dirty="0"/>
              <a:t>Estratégicos: </a:t>
            </a:r>
          </a:p>
          <a:p>
            <a:pPr lvl="1"/>
            <a:r>
              <a:rPr lang="es-ES" sz="2400" dirty="0"/>
              <a:t>Directamente relacionados con los objetivos y/o metas estratégicas de la organización</a:t>
            </a:r>
          </a:p>
          <a:p>
            <a:pPr lvl="1"/>
            <a:r>
              <a:rPr lang="es-ES" sz="2400" dirty="0"/>
              <a:t>Definen aspectos relevantes que se evalúan para medir el grado de cumplimiento de los objetivos planteados</a:t>
            </a:r>
          </a:p>
          <a:p>
            <a:r>
              <a:rPr lang="es-ES" sz="3500" b="1" dirty="0"/>
              <a:t>Tácticos</a:t>
            </a:r>
          </a:p>
          <a:p>
            <a:pPr lvl="1"/>
            <a:r>
              <a:rPr lang="es-ES" sz="2400" dirty="0"/>
              <a:t>Se definen para dar seguimiento a aspectos específicos de las áreas de negocio</a:t>
            </a:r>
          </a:p>
          <a:p>
            <a:pPr lvl="1"/>
            <a:r>
              <a:rPr lang="es-ES" sz="2400" dirty="0"/>
              <a:t>Atados a la mejora de procesos y eficiencia operacional</a:t>
            </a:r>
          </a:p>
          <a:p>
            <a:r>
              <a:rPr lang="es-ES" sz="3500" b="1" dirty="0"/>
              <a:t>Operativos</a:t>
            </a:r>
          </a:p>
          <a:p>
            <a:pPr lvl="1"/>
            <a:r>
              <a:rPr lang="es-ES" sz="2400" dirty="0"/>
              <a:t>Se utilizan para hacer un seguimiento permanente al componente operativo de los procesos</a:t>
            </a:r>
          </a:p>
          <a:p>
            <a:pPr marL="518145" lvl="1" indent="0">
              <a:buNone/>
            </a:pPr>
            <a:endParaRPr lang="es-CO" sz="2400" dirty="0"/>
          </a:p>
        </p:txBody>
      </p:sp>
      <p:pic>
        <p:nvPicPr>
          <p:cNvPr id="5" name="Imagen 4">
            <a:extLst>
              <a:ext uri="{FF2B5EF4-FFF2-40B4-BE49-F238E27FC236}">
                <a16:creationId xmlns:a16="http://schemas.microsoft.com/office/drawing/2014/main" id="{95E023F2-0872-4DFD-980D-F91FBD5DF317}"/>
              </a:ext>
            </a:extLst>
          </p:cNvPr>
          <p:cNvPicPr>
            <a:picLocks noChangeAspect="1"/>
          </p:cNvPicPr>
          <p:nvPr/>
        </p:nvPicPr>
        <p:blipFill>
          <a:blip r:embed="rId2"/>
          <a:stretch>
            <a:fillRect/>
          </a:stretch>
        </p:blipFill>
        <p:spPr>
          <a:xfrm>
            <a:off x="248723" y="2418167"/>
            <a:ext cx="4865586" cy="3324817"/>
          </a:xfrm>
          <a:prstGeom prst="rect">
            <a:avLst/>
          </a:prstGeom>
        </p:spPr>
      </p:pic>
    </p:spTree>
    <p:extLst>
      <p:ext uri="{BB962C8B-B14F-4D97-AF65-F5344CB8AC3E}">
        <p14:creationId xmlns:p14="http://schemas.microsoft.com/office/powerpoint/2010/main" val="14514941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5799" y="325319"/>
            <a:ext cx="9921241" cy="1502305"/>
          </a:xfrm>
        </p:spPr>
        <p:txBody>
          <a:bodyPr/>
          <a:lstStyle/>
          <a:p>
            <a:r>
              <a:rPr lang="es-ES" dirty="0"/>
              <a:t>Dimensiones de los indicadores: Eficacia,  Eficiencia, Efectividad</a:t>
            </a:r>
            <a:endParaRPr lang="es-CO" dirty="0"/>
          </a:p>
        </p:txBody>
      </p:sp>
      <p:sp>
        <p:nvSpPr>
          <p:cNvPr id="3" name="Marcador de contenido 2"/>
          <p:cNvSpPr>
            <a:spLocks noGrp="1"/>
          </p:cNvSpPr>
          <p:nvPr>
            <p:ph idx="1"/>
          </p:nvPr>
        </p:nvSpPr>
        <p:spPr>
          <a:xfrm>
            <a:off x="7174522" y="3297640"/>
            <a:ext cx="6115147" cy="1502305"/>
          </a:xfrm>
        </p:spPr>
        <p:txBody>
          <a:bodyPr>
            <a:noAutofit/>
          </a:bodyPr>
          <a:lstStyle/>
          <a:p>
            <a:pPr marL="0" indent="0">
              <a:buNone/>
            </a:pPr>
            <a:r>
              <a:rPr lang="es-ES" sz="3200" b="1" u="sng" dirty="0">
                <a:solidFill>
                  <a:srgbClr val="0070C0"/>
                </a:solidFill>
              </a:rPr>
              <a:t>Eficiencia</a:t>
            </a:r>
            <a:endParaRPr lang="es-ES" sz="2400" b="1" u="sng" dirty="0">
              <a:solidFill>
                <a:srgbClr val="0070C0"/>
              </a:solidFill>
            </a:endParaRPr>
          </a:p>
          <a:p>
            <a:pPr lvl="1"/>
            <a:r>
              <a:rPr lang="es-ES" sz="1800" dirty="0"/>
              <a:t>Eficiencia: Relación entre resultados alcanzados y recursos utilizados para alcanzar esos  resultados</a:t>
            </a:r>
          </a:p>
          <a:p>
            <a:pPr lvl="1"/>
            <a:r>
              <a:rPr lang="es-ES" sz="1800" b="1" dirty="0">
                <a:solidFill>
                  <a:srgbClr val="00B050"/>
                </a:solidFill>
              </a:rPr>
              <a:t>Estos miden la utilización de los recursos frente al resultado</a:t>
            </a:r>
          </a:p>
        </p:txBody>
      </p:sp>
      <p:sp>
        <p:nvSpPr>
          <p:cNvPr id="4" name="Rectángulo 3"/>
          <p:cNvSpPr/>
          <p:nvPr/>
        </p:nvSpPr>
        <p:spPr>
          <a:xfrm>
            <a:off x="756141" y="2209596"/>
            <a:ext cx="5886938" cy="1692771"/>
          </a:xfrm>
          <a:prstGeom prst="rect">
            <a:avLst/>
          </a:prstGeom>
        </p:spPr>
        <p:txBody>
          <a:bodyPr wrap="square">
            <a:spAutoFit/>
          </a:bodyPr>
          <a:lstStyle/>
          <a:p>
            <a:r>
              <a:rPr lang="es-ES" sz="3200" b="1" u="sng" dirty="0">
                <a:solidFill>
                  <a:srgbClr val="0070C0"/>
                </a:solidFill>
                <a:latin typeface="Flama Condensed Light" panose="02000000000000000000" pitchFamily="50" charset="0"/>
              </a:rPr>
              <a:t>Eficacia</a:t>
            </a:r>
          </a:p>
          <a:p>
            <a:pPr marL="800100" lvl="1" indent="-342900">
              <a:buFont typeface="Arial" panose="020B0604020202020204" pitchFamily="34" charset="0"/>
              <a:buChar char="•"/>
            </a:pPr>
            <a:r>
              <a:rPr lang="es-ES" dirty="0"/>
              <a:t>Miden el logro de los objetivos y/o resultados propuestos</a:t>
            </a:r>
          </a:p>
          <a:p>
            <a:pPr marL="800100" lvl="1" indent="-342900">
              <a:buFont typeface="Arial" panose="020B0604020202020204" pitchFamily="34" charset="0"/>
              <a:buChar char="•"/>
            </a:pPr>
            <a:r>
              <a:rPr lang="es-ES" dirty="0"/>
              <a:t>Objetivos estratégicos o salidas de los procesos</a:t>
            </a:r>
          </a:p>
          <a:p>
            <a:pPr marL="800100" lvl="1" indent="-342900">
              <a:buFont typeface="Arial" panose="020B0604020202020204" pitchFamily="34" charset="0"/>
              <a:buChar char="•"/>
            </a:pPr>
            <a:r>
              <a:rPr lang="es-ES" b="1" dirty="0">
                <a:solidFill>
                  <a:srgbClr val="FF0000"/>
                </a:solidFill>
              </a:rPr>
              <a:t>No considera los recursos asignados para ello</a:t>
            </a:r>
          </a:p>
        </p:txBody>
      </p:sp>
      <p:sp>
        <p:nvSpPr>
          <p:cNvPr id="6" name="CuadroTexto 5">
            <a:extLst>
              <a:ext uri="{FF2B5EF4-FFF2-40B4-BE49-F238E27FC236}">
                <a16:creationId xmlns:a16="http://schemas.microsoft.com/office/drawing/2014/main" id="{68324055-A185-450C-96BA-13DAFC1B2D93}"/>
              </a:ext>
            </a:extLst>
          </p:cNvPr>
          <p:cNvSpPr txBox="1"/>
          <p:nvPr/>
        </p:nvSpPr>
        <p:spPr>
          <a:xfrm>
            <a:off x="1206304" y="5159352"/>
            <a:ext cx="6601266" cy="1969770"/>
          </a:xfrm>
          <a:prstGeom prst="rect">
            <a:avLst/>
          </a:prstGeom>
          <a:noFill/>
        </p:spPr>
        <p:txBody>
          <a:bodyPr wrap="square">
            <a:spAutoFit/>
          </a:bodyPr>
          <a:lstStyle/>
          <a:p>
            <a:r>
              <a:rPr lang="es-ES" sz="3200" b="1" u="sng" dirty="0">
                <a:solidFill>
                  <a:srgbClr val="0070C0"/>
                </a:solidFill>
                <a:latin typeface="Flama Condensed Light" panose="02000000000000000000" pitchFamily="50" charset="0"/>
              </a:rPr>
              <a:t>Efectividad</a:t>
            </a:r>
          </a:p>
          <a:p>
            <a:pPr marL="800100" lvl="1" indent="-342900">
              <a:buFont typeface="Arial" panose="020B0604020202020204" pitchFamily="34" charset="0"/>
              <a:buChar char="•"/>
            </a:pPr>
            <a:r>
              <a:rPr lang="es-ES" dirty="0"/>
              <a:t>En el sector público estos indicadores evalúan el impacto de una entidad de acuerdo con su misión</a:t>
            </a:r>
          </a:p>
          <a:p>
            <a:pPr marL="800100" lvl="1" indent="-342900">
              <a:buFont typeface="Arial" panose="020B0604020202020204" pitchFamily="34" charset="0"/>
              <a:buChar char="•"/>
            </a:pPr>
            <a:r>
              <a:rPr lang="es-ES" dirty="0"/>
              <a:t>En otros sectores estos indicadores </a:t>
            </a:r>
            <a:r>
              <a:rPr lang="es-ES" u="sng" dirty="0"/>
              <a:t>relacionan la eficiencia y al eficacia</a:t>
            </a:r>
            <a:r>
              <a:rPr lang="es-ES" dirty="0"/>
              <a:t>.  Alcanzar logros con los recursos justos sin ningún o con el mínimo desperdicio</a:t>
            </a:r>
          </a:p>
        </p:txBody>
      </p:sp>
      <p:pic>
        <p:nvPicPr>
          <p:cNvPr id="11" name="Imagen 10">
            <a:extLst>
              <a:ext uri="{FF2B5EF4-FFF2-40B4-BE49-F238E27FC236}">
                <a16:creationId xmlns:a16="http://schemas.microsoft.com/office/drawing/2014/main" id="{0665ACF0-5F3D-4305-9336-5A6331C705F9}"/>
              </a:ext>
            </a:extLst>
          </p:cNvPr>
          <p:cNvPicPr>
            <a:picLocks noChangeAspect="1"/>
          </p:cNvPicPr>
          <p:nvPr/>
        </p:nvPicPr>
        <p:blipFill>
          <a:blip r:embed="rId2"/>
          <a:stretch>
            <a:fillRect/>
          </a:stretch>
        </p:blipFill>
        <p:spPr>
          <a:xfrm>
            <a:off x="527931" y="2776290"/>
            <a:ext cx="717197" cy="717197"/>
          </a:xfrm>
          <a:prstGeom prst="rect">
            <a:avLst/>
          </a:prstGeom>
        </p:spPr>
      </p:pic>
      <p:pic>
        <p:nvPicPr>
          <p:cNvPr id="13" name="Imagen 12">
            <a:extLst>
              <a:ext uri="{FF2B5EF4-FFF2-40B4-BE49-F238E27FC236}">
                <a16:creationId xmlns:a16="http://schemas.microsoft.com/office/drawing/2014/main" id="{A19C6FED-40CA-44C4-A444-FDDBDA8674DD}"/>
              </a:ext>
            </a:extLst>
          </p:cNvPr>
          <p:cNvPicPr>
            <a:picLocks noChangeAspect="1"/>
          </p:cNvPicPr>
          <p:nvPr/>
        </p:nvPicPr>
        <p:blipFill>
          <a:blip r:embed="rId3"/>
          <a:stretch>
            <a:fillRect/>
          </a:stretch>
        </p:blipFill>
        <p:spPr>
          <a:xfrm>
            <a:off x="6834783" y="3779256"/>
            <a:ext cx="838279" cy="838279"/>
          </a:xfrm>
          <a:prstGeom prst="rect">
            <a:avLst/>
          </a:prstGeom>
        </p:spPr>
      </p:pic>
      <p:pic>
        <p:nvPicPr>
          <p:cNvPr id="14" name="Imagen 13">
            <a:extLst>
              <a:ext uri="{FF2B5EF4-FFF2-40B4-BE49-F238E27FC236}">
                <a16:creationId xmlns:a16="http://schemas.microsoft.com/office/drawing/2014/main" id="{A9856AF8-F815-4BA5-925E-211F632D6A0D}"/>
              </a:ext>
            </a:extLst>
          </p:cNvPr>
          <p:cNvPicPr>
            <a:picLocks noChangeAspect="1"/>
          </p:cNvPicPr>
          <p:nvPr/>
        </p:nvPicPr>
        <p:blipFill>
          <a:blip r:embed="rId2"/>
          <a:stretch>
            <a:fillRect/>
          </a:stretch>
        </p:blipFill>
        <p:spPr>
          <a:xfrm>
            <a:off x="8261749" y="5724082"/>
            <a:ext cx="717197" cy="717197"/>
          </a:xfrm>
          <a:prstGeom prst="rect">
            <a:avLst/>
          </a:prstGeom>
        </p:spPr>
      </p:pic>
      <p:pic>
        <p:nvPicPr>
          <p:cNvPr id="15" name="Imagen 14">
            <a:extLst>
              <a:ext uri="{FF2B5EF4-FFF2-40B4-BE49-F238E27FC236}">
                <a16:creationId xmlns:a16="http://schemas.microsoft.com/office/drawing/2014/main" id="{15D0E194-3CD3-44EF-9C67-3A23B1A4F4DA}"/>
              </a:ext>
            </a:extLst>
          </p:cNvPr>
          <p:cNvPicPr>
            <a:picLocks noChangeAspect="1"/>
          </p:cNvPicPr>
          <p:nvPr/>
        </p:nvPicPr>
        <p:blipFill>
          <a:blip r:embed="rId3"/>
          <a:stretch>
            <a:fillRect/>
          </a:stretch>
        </p:blipFill>
        <p:spPr>
          <a:xfrm>
            <a:off x="9889843" y="5724082"/>
            <a:ext cx="717197" cy="717197"/>
          </a:xfrm>
          <a:prstGeom prst="rect">
            <a:avLst/>
          </a:prstGeom>
        </p:spPr>
      </p:pic>
      <p:pic>
        <p:nvPicPr>
          <p:cNvPr id="17" name="Imagen 16">
            <a:extLst>
              <a:ext uri="{FF2B5EF4-FFF2-40B4-BE49-F238E27FC236}">
                <a16:creationId xmlns:a16="http://schemas.microsoft.com/office/drawing/2014/main" id="{EDE355FE-39C0-4B08-B9D7-E37A094D58C1}"/>
              </a:ext>
            </a:extLst>
          </p:cNvPr>
          <p:cNvPicPr>
            <a:picLocks noChangeAspect="1"/>
          </p:cNvPicPr>
          <p:nvPr/>
        </p:nvPicPr>
        <p:blipFill>
          <a:blip r:embed="rId4"/>
          <a:stretch>
            <a:fillRect/>
          </a:stretch>
        </p:blipFill>
        <p:spPr>
          <a:xfrm>
            <a:off x="9200374" y="5873910"/>
            <a:ext cx="465501" cy="465501"/>
          </a:xfrm>
          <a:prstGeom prst="rect">
            <a:avLst/>
          </a:prstGeom>
        </p:spPr>
      </p:pic>
    </p:spTree>
    <p:extLst>
      <p:ext uri="{BB962C8B-B14F-4D97-AF65-F5344CB8AC3E}">
        <p14:creationId xmlns:p14="http://schemas.microsoft.com/office/powerpoint/2010/main" val="11137947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Características de los KPI</a:t>
            </a:r>
            <a:endParaRPr lang="es-CO" dirty="0"/>
          </a:p>
        </p:txBody>
      </p:sp>
      <p:graphicFrame>
        <p:nvGraphicFramePr>
          <p:cNvPr id="5" name="Diagrama 4">
            <a:extLst>
              <a:ext uri="{FF2B5EF4-FFF2-40B4-BE49-F238E27FC236}">
                <a16:creationId xmlns:a16="http://schemas.microsoft.com/office/drawing/2014/main" id="{C5E27A7B-AAEB-47D5-BC49-4C3D67D788CF}"/>
              </a:ext>
            </a:extLst>
          </p:cNvPr>
          <p:cNvGraphicFramePr/>
          <p:nvPr>
            <p:extLst>
              <p:ext uri="{D42A27DB-BD31-4B8C-83A1-F6EECF244321}">
                <p14:modId xmlns:p14="http://schemas.microsoft.com/office/powerpoint/2010/main" val="2297692615"/>
              </p:ext>
            </p:extLst>
          </p:nvPr>
        </p:nvGraphicFramePr>
        <p:xfrm>
          <a:off x="775369" y="1504709"/>
          <a:ext cx="12266862" cy="54979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24695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850901" y="311256"/>
            <a:ext cx="10721340" cy="1295400"/>
          </a:xfrm>
        </p:spPr>
        <p:txBody>
          <a:bodyPr>
            <a:normAutofit/>
          </a:bodyPr>
          <a:lstStyle/>
          <a:p>
            <a:r>
              <a:rPr lang="es-CO" dirty="0"/>
              <a:t>Pasos para definir un KPI</a:t>
            </a:r>
          </a:p>
        </p:txBody>
      </p:sp>
      <p:graphicFrame>
        <p:nvGraphicFramePr>
          <p:cNvPr id="4" name="Marcador de contenido 3">
            <a:extLst>
              <a:ext uri="{FF2B5EF4-FFF2-40B4-BE49-F238E27FC236}">
                <a16:creationId xmlns:a16="http://schemas.microsoft.com/office/drawing/2014/main" id="{EF601702-EB51-4E01-B7D8-FE60F81F7404}"/>
              </a:ext>
            </a:extLst>
          </p:cNvPr>
          <p:cNvGraphicFramePr>
            <a:graphicFrameLocks noGrp="1"/>
          </p:cNvGraphicFramePr>
          <p:nvPr>
            <p:ph idx="1"/>
            <p:extLst>
              <p:ext uri="{D42A27DB-BD31-4B8C-83A1-F6EECF244321}">
                <p14:modId xmlns:p14="http://schemas.microsoft.com/office/powerpoint/2010/main" val="1422066387"/>
              </p:ext>
            </p:extLst>
          </p:nvPr>
        </p:nvGraphicFramePr>
        <p:xfrm>
          <a:off x="850901" y="1341036"/>
          <a:ext cx="12234441" cy="6120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6268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62C82F2A-DED7-416C-9C95-CFF41086E235}"/>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4EF544A6-AE83-48B2-81E9-943376D3F6A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dgm id="{0A552FA7-E800-4F50-81B4-6CD728469D37}"/>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graphicEl>
                                              <a:dgm id="{8993A0FD-3576-4B96-8BBE-D6C9A8EDE4A4}"/>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graphicEl>
                                              <a:dgm id="{7A96BEA9-F5B8-49C7-8871-64A76E9EE2BB}"/>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D259D409-EC26-4135-AC13-E7637DBC3C72}"/>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graphicEl>
                                              <a:dgm id="{D50563E3-AC19-4D78-AB84-CB5A98AB884D}"/>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graphicEl>
                                              <a:dgm id="{933D6273-386B-4C5D-A605-51168CBB5453}"/>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graphicEl>
                                              <a:dgm id="{1AF116C4-8076-40F6-8D79-D82898495E50}"/>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42BEE5-5152-4EEF-9B9C-CF0B8F353FC7}"/>
              </a:ext>
            </a:extLst>
          </p:cNvPr>
          <p:cNvSpPr>
            <a:spLocks noGrp="1"/>
          </p:cNvSpPr>
          <p:nvPr>
            <p:ph type="title"/>
          </p:nvPr>
        </p:nvSpPr>
        <p:spPr/>
        <p:txBody>
          <a:bodyPr>
            <a:normAutofit/>
          </a:bodyPr>
          <a:lstStyle/>
          <a:p>
            <a:r>
              <a:rPr lang="es-ES" sz="5400" dirty="0"/>
              <a:t>Alineamiento de los </a:t>
            </a:r>
            <a:r>
              <a:rPr lang="es-ES" sz="5400" dirty="0" err="1"/>
              <a:t>KPIs</a:t>
            </a:r>
            <a:r>
              <a:rPr lang="es-ES" sz="5400" dirty="0"/>
              <a:t> de la oficina de datos con los objetivos del negocio</a:t>
            </a:r>
            <a:endParaRPr lang="es-CO" sz="5400" dirty="0"/>
          </a:p>
        </p:txBody>
      </p:sp>
      <p:sp>
        <p:nvSpPr>
          <p:cNvPr id="3" name="Marcador de texto 2">
            <a:extLst>
              <a:ext uri="{FF2B5EF4-FFF2-40B4-BE49-F238E27FC236}">
                <a16:creationId xmlns:a16="http://schemas.microsoft.com/office/drawing/2014/main" id="{AF8161B9-CD15-4295-AD3F-F5E61FF1F055}"/>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364942852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esquinas redondeadas 8">
            <a:extLst>
              <a:ext uri="{FF2B5EF4-FFF2-40B4-BE49-F238E27FC236}">
                <a16:creationId xmlns:a16="http://schemas.microsoft.com/office/drawing/2014/main" id="{748E24F8-B3C8-4636-9AB4-254D8EB338BF}"/>
              </a:ext>
            </a:extLst>
          </p:cNvPr>
          <p:cNvSpPr/>
          <p:nvPr/>
        </p:nvSpPr>
        <p:spPr>
          <a:xfrm>
            <a:off x="1973804" y="555585"/>
            <a:ext cx="9103168" cy="117533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2000" b="1" dirty="0"/>
              <a:t>NIVEL ESTRATÉGICO</a:t>
            </a:r>
            <a:endParaRPr lang="es-ES" sz="2000" dirty="0"/>
          </a:p>
          <a:p>
            <a:pPr algn="ctr"/>
            <a:r>
              <a:rPr lang="es-ES" sz="2000" dirty="0"/>
              <a:t>Liste los </a:t>
            </a:r>
            <a:r>
              <a:rPr lang="es-ES" sz="2400" b="1" dirty="0"/>
              <a:t>objetivos del negocio </a:t>
            </a:r>
            <a:r>
              <a:rPr lang="es-ES" sz="2000" dirty="0"/>
              <a:t>a los que la oficina de datos va a contribuir</a:t>
            </a:r>
            <a:endParaRPr lang="es-CO" sz="2000" dirty="0"/>
          </a:p>
        </p:txBody>
      </p:sp>
      <p:grpSp>
        <p:nvGrpSpPr>
          <p:cNvPr id="4" name="Grupo 3">
            <a:extLst>
              <a:ext uri="{FF2B5EF4-FFF2-40B4-BE49-F238E27FC236}">
                <a16:creationId xmlns:a16="http://schemas.microsoft.com/office/drawing/2014/main" id="{A318F77E-A269-480C-AF95-B74551422349}"/>
              </a:ext>
            </a:extLst>
          </p:cNvPr>
          <p:cNvGrpSpPr/>
          <p:nvPr/>
        </p:nvGrpSpPr>
        <p:grpSpPr>
          <a:xfrm>
            <a:off x="108859" y="118825"/>
            <a:ext cx="2279843" cy="2279843"/>
            <a:chOff x="1074882" y="324928"/>
            <a:chExt cx="2279843" cy="2279843"/>
          </a:xfrm>
        </p:grpSpPr>
        <p:sp>
          <p:nvSpPr>
            <p:cNvPr id="5" name="Elipse 4">
              <a:extLst>
                <a:ext uri="{FF2B5EF4-FFF2-40B4-BE49-F238E27FC236}">
                  <a16:creationId xmlns:a16="http://schemas.microsoft.com/office/drawing/2014/main" id="{5BD6A9D5-8E3E-4BCA-A104-E11D6F052291}"/>
                </a:ext>
              </a:extLst>
            </p:cNvPr>
            <p:cNvSpPr/>
            <p:nvPr/>
          </p:nvSpPr>
          <p:spPr>
            <a:xfrm>
              <a:off x="1074882" y="324928"/>
              <a:ext cx="2279843" cy="2279843"/>
            </a:xfrm>
            <a:prstGeom prst="ellipse">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 name="Elipse 4">
              <a:extLst>
                <a:ext uri="{FF2B5EF4-FFF2-40B4-BE49-F238E27FC236}">
                  <a16:creationId xmlns:a16="http://schemas.microsoft.com/office/drawing/2014/main" id="{BA0A29B4-4D04-4F69-863E-B1320CD30BBF}"/>
                </a:ext>
              </a:extLst>
            </p:cNvPr>
            <p:cNvSpPr txBox="1"/>
            <p:nvPr/>
          </p:nvSpPr>
          <p:spPr>
            <a:xfrm>
              <a:off x="1408757" y="658803"/>
              <a:ext cx="1612093" cy="16120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s-CO" sz="2000" kern="1200" dirty="0"/>
                <a:t>Analizar el objetivo cuyo avance se desea medir.</a:t>
              </a:r>
            </a:p>
          </p:txBody>
        </p:sp>
      </p:grpSp>
      <p:graphicFrame>
        <p:nvGraphicFramePr>
          <p:cNvPr id="10" name="Diagrama 9">
            <a:extLst>
              <a:ext uri="{FF2B5EF4-FFF2-40B4-BE49-F238E27FC236}">
                <a16:creationId xmlns:a16="http://schemas.microsoft.com/office/drawing/2014/main" id="{ECA9BB96-7206-47E5-91DD-70B81643DA0C}"/>
              </a:ext>
            </a:extLst>
          </p:cNvPr>
          <p:cNvGraphicFramePr/>
          <p:nvPr>
            <p:extLst>
              <p:ext uri="{D42A27DB-BD31-4B8C-83A1-F6EECF244321}">
                <p14:modId xmlns:p14="http://schemas.microsoft.com/office/powerpoint/2010/main" val="2648966302"/>
              </p:ext>
            </p:extLst>
          </p:nvPr>
        </p:nvGraphicFramePr>
        <p:xfrm>
          <a:off x="1457767" y="3113589"/>
          <a:ext cx="10902065" cy="30557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7576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1041228" y="2346782"/>
            <a:ext cx="4132656" cy="1125624"/>
          </a:xfrm>
        </p:spPr>
        <p:txBody>
          <a:bodyPr>
            <a:normAutofit/>
          </a:bodyPr>
          <a:lstStyle/>
          <a:p>
            <a:r>
              <a:rPr lang="es-CO" sz="3200" dirty="0"/>
              <a:t>Planeación Estratégica</a:t>
            </a:r>
          </a:p>
        </p:txBody>
      </p:sp>
      <p:sp>
        <p:nvSpPr>
          <p:cNvPr id="3" name="2 Marcador de contenido"/>
          <p:cNvSpPr>
            <a:spLocks noGrp="1"/>
          </p:cNvSpPr>
          <p:nvPr>
            <p:ph idx="1"/>
          </p:nvPr>
        </p:nvSpPr>
        <p:spPr>
          <a:xfrm>
            <a:off x="913906" y="3576578"/>
            <a:ext cx="4778267" cy="2662176"/>
          </a:xfrm>
        </p:spPr>
        <p:txBody>
          <a:bodyPr>
            <a:noAutofit/>
          </a:bodyPr>
          <a:lstStyle/>
          <a:p>
            <a:r>
              <a:rPr lang="es-CO" sz="2000" dirty="0"/>
              <a:t>Es el </a:t>
            </a:r>
            <a:r>
              <a:rPr lang="es-CO" sz="2000" b="1" u="sng" dirty="0">
                <a:solidFill>
                  <a:srgbClr val="FF0000"/>
                </a:solidFill>
              </a:rPr>
              <a:t>proceso</a:t>
            </a:r>
            <a:r>
              <a:rPr lang="es-CO" sz="2000" dirty="0"/>
              <a:t> por el cual los líderes determinan la intención del futuro y cómo van a llegar allí</a:t>
            </a:r>
          </a:p>
          <a:p>
            <a:r>
              <a:rPr lang="es-CO" sz="2000" dirty="0"/>
              <a:t>Establecen las prioridades, procedimientos y operaciones necesarias (Estrategias) para lograr esa visión.</a:t>
            </a:r>
          </a:p>
          <a:p>
            <a:r>
              <a:rPr lang="es-ES" sz="2000" dirty="0"/>
              <a:t>Se incluyen metas medibles, realistas y alcanzables y a su vez, desafiantes</a:t>
            </a:r>
          </a:p>
        </p:txBody>
      </p:sp>
      <p:sp>
        <p:nvSpPr>
          <p:cNvPr id="7" name="Rectángulo 6">
            <a:extLst>
              <a:ext uri="{FF2B5EF4-FFF2-40B4-BE49-F238E27FC236}">
                <a16:creationId xmlns:a16="http://schemas.microsoft.com/office/drawing/2014/main" id="{30DCFE4E-9255-46A9-8FC8-32D77C0AD07F}"/>
              </a:ext>
            </a:extLst>
          </p:cNvPr>
          <p:cNvSpPr/>
          <p:nvPr/>
        </p:nvSpPr>
        <p:spPr>
          <a:xfrm>
            <a:off x="8068049" y="3472406"/>
            <a:ext cx="5139160" cy="2862322"/>
          </a:xfrm>
          <a:prstGeom prst="rect">
            <a:avLst/>
          </a:prstGeom>
        </p:spPr>
        <p:txBody>
          <a:bodyPr wrap="square">
            <a:spAutoFit/>
          </a:bodyPr>
          <a:lstStyle/>
          <a:p>
            <a:r>
              <a:rPr lang="es-CO" sz="2000" dirty="0"/>
              <a:t>Se ocupa de cómo las empresas </a:t>
            </a:r>
            <a:r>
              <a:rPr lang="es-ES" sz="2000" dirty="0"/>
              <a:t>crean valor en sus diferentes negocios. </a:t>
            </a:r>
          </a:p>
          <a:p>
            <a:endParaRPr lang="es-CO" sz="2000" dirty="0"/>
          </a:p>
          <a:p>
            <a:r>
              <a:rPr lang="es-CO" sz="2000" dirty="0"/>
              <a:t>Esto requiere </a:t>
            </a:r>
            <a:r>
              <a:rPr lang="es-CO" sz="2000" b="1" dirty="0">
                <a:solidFill>
                  <a:srgbClr val="FF0000"/>
                </a:solidFill>
              </a:rPr>
              <a:t>inversiones</a:t>
            </a:r>
            <a:r>
              <a:rPr lang="es-CO" sz="2000" dirty="0"/>
              <a:t> en un valioso conjunto de recursos, elabore un </a:t>
            </a:r>
            <a:r>
              <a:rPr lang="es-CO" sz="2000" b="1" dirty="0">
                <a:solidFill>
                  <a:srgbClr val="FF0000"/>
                </a:solidFill>
              </a:rPr>
              <a:t>portafolio de negocios </a:t>
            </a:r>
            <a:r>
              <a:rPr lang="es-CO" sz="2000" dirty="0"/>
              <a:t>y diseñe la </a:t>
            </a:r>
            <a:r>
              <a:rPr lang="es-CO" sz="2000" b="1" dirty="0">
                <a:solidFill>
                  <a:srgbClr val="FF0000"/>
                </a:solidFill>
              </a:rPr>
              <a:t>estructura organizacional</a:t>
            </a:r>
            <a:r>
              <a:rPr lang="es-CO" sz="2000" dirty="0"/>
              <a:t>, los sistemas y las funciones corporativas para compartir actividades o transferir habilidades entre empresas.</a:t>
            </a:r>
          </a:p>
        </p:txBody>
      </p:sp>
      <p:sp>
        <p:nvSpPr>
          <p:cNvPr id="8" name="1 Título">
            <a:extLst>
              <a:ext uri="{FF2B5EF4-FFF2-40B4-BE49-F238E27FC236}">
                <a16:creationId xmlns:a16="http://schemas.microsoft.com/office/drawing/2014/main" id="{3E9CEC9A-D3C0-40E2-BF85-1D43C1D71DAF}"/>
              </a:ext>
            </a:extLst>
          </p:cNvPr>
          <p:cNvSpPr txBox="1">
            <a:spLocks/>
          </p:cNvSpPr>
          <p:nvPr/>
        </p:nvSpPr>
        <p:spPr>
          <a:xfrm>
            <a:off x="8312058" y="2346782"/>
            <a:ext cx="4132656" cy="1125624"/>
          </a:xfrm>
          <a:prstGeom prst="rect">
            <a:avLst/>
          </a:prstGeom>
        </p:spPr>
        <p:txBody>
          <a:bodyPr vert="horz" lIns="91440" tIns="45720" rIns="91440" bIns="45720" rtlCol="0" anchor="ctr">
            <a:normAutofit/>
          </a:bodyPr>
          <a:lstStyle>
            <a:lvl1pPr algn="l" defTabSz="1036290" rtl="0" eaLnBrk="1" latinLnBrk="0" hangingPunct="1">
              <a:lnSpc>
                <a:spcPct val="90000"/>
              </a:lnSpc>
              <a:spcBef>
                <a:spcPct val="0"/>
              </a:spcBef>
              <a:buNone/>
              <a:defRPr sz="4987" kern="1200">
                <a:solidFill>
                  <a:schemeClr val="tx1">
                    <a:lumMod val="75000"/>
                    <a:lumOff val="25000"/>
                  </a:schemeClr>
                </a:solidFill>
                <a:latin typeface="Flama Condensed Light" panose="02000000000000000000" pitchFamily="50" charset="0"/>
                <a:ea typeface="+mj-ea"/>
                <a:cs typeface="+mj-cs"/>
              </a:defRPr>
            </a:lvl1pPr>
          </a:lstStyle>
          <a:p>
            <a:pPr algn="ctr"/>
            <a:r>
              <a:rPr lang="es-ES" sz="3200" dirty="0"/>
              <a:t>E</a:t>
            </a:r>
            <a:r>
              <a:rPr lang="es-CO" sz="3200" dirty="0" err="1"/>
              <a:t>strategia</a:t>
            </a:r>
            <a:r>
              <a:rPr lang="es-CO" sz="3200" dirty="0"/>
              <a:t> Corporativa</a:t>
            </a:r>
          </a:p>
        </p:txBody>
      </p:sp>
      <p:pic>
        <p:nvPicPr>
          <p:cNvPr id="10" name="Imagen 9">
            <a:extLst>
              <a:ext uri="{FF2B5EF4-FFF2-40B4-BE49-F238E27FC236}">
                <a16:creationId xmlns:a16="http://schemas.microsoft.com/office/drawing/2014/main" id="{D68294EF-1E71-470B-80D8-3859C7843FCE}"/>
              </a:ext>
            </a:extLst>
          </p:cNvPr>
          <p:cNvPicPr>
            <a:picLocks noChangeAspect="1"/>
          </p:cNvPicPr>
          <p:nvPr/>
        </p:nvPicPr>
        <p:blipFill>
          <a:blip r:embed="rId4"/>
          <a:stretch>
            <a:fillRect/>
          </a:stretch>
        </p:blipFill>
        <p:spPr>
          <a:xfrm>
            <a:off x="5238021" y="679907"/>
            <a:ext cx="3009900" cy="1666875"/>
          </a:xfrm>
          <a:prstGeom prst="rect">
            <a:avLst/>
          </a:prstGeom>
        </p:spPr>
      </p:pic>
    </p:spTree>
    <p:extLst>
      <p:ext uri="{BB962C8B-B14F-4D97-AF65-F5344CB8AC3E}">
        <p14:creationId xmlns:p14="http://schemas.microsoft.com/office/powerpoint/2010/main" val="865203197"/>
      </p:ext>
    </p:extLst>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esquinas redondeadas 11">
            <a:extLst>
              <a:ext uri="{FF2B5EF4-FFF2-40B4-BE49-F238E27FC236}">
                <a16:creationId xmlns:a16="http://schemas.microsoft.com/office/drawing/2014/main" id="{E78ADE4B-CC7E-41ED-9DC4-4330A56B2037}"/>
              </a:ext>
            </a:extLst>
          </p:cNvPr>
          <p:cNvSpPr/>
          <p:nvPr/>
        </p:nvSpPr>
        <p:spPr>
          <a:xfrm>
            <a:off x="1973804" y="555585"/>
            <a:ext cx="9103168" cy="11753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2000" b="1" dirty="0"/>
              <a:t>NIVEL ESTRATÉGICO</a:t>
            </a:r>
            <a:endParaRPr lang="es-ES" sz="2000" dirty="0"/>
          </a:p>
          <a:p>
            <a:pPr algn="ctr"/>
            <a:r>
              <a:rPr lang="es-ES" sz="2000" dirty="0"/>
              <a:t>Liste lo que desea medir</a:t>
            </a:r>
            <a:endParaRPr lang="es-CO" sz="2000" dirty="0"/>
          </a:p>
        </p:txBody>
      </p:sp>
      <p:graphicFrame>
        <p:nvGraphicFramePr>
          <p:cNvPr id="8" name="Diagrama 7">
            <a:extLst>
              <a:ext uri="{FF2B5EF4-FFF2-40B4-BE49-F238E27FC236}">
                <a16:creationId xmlns:a16="http://schemas.microsoft.com/office/drawing/2014/main" id="{7312145E-4925-41E9-8F77-F53689E7CF75}"/>
              </a:ext>
            </a:extLst>
          </p:cNvPr>
          <p:cNvGraphicFramePr/>
          <p:nvPr>
            <p:extLst>
              <p:ext uri="{D42A27DB-BD31-4B8C-83A1-F6EECF244321}">
                <p14:modId xmlns:p14="http://schemas.microsoft.com/office/powerpoint/2010/main" val="3192740351"/>
              </p:ext>
            </p:extLst>
          </p:nvPr>
        </p:nvGraphicFramePr>
        <p:xfrm>
          <a:off x="1459535" y="2411355"/>
          <a:ext cx="10898529" cy="44408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upo 6">
            <a:extLst>
              <a:ext uri="{FF2B5EF4-FFF2-40B4-BE49-F238E27FC236}">
                <a16:creationId xmlns:a16="http://schemas.microsoft.com/office/drawing/2014/main" id="{8A71EAE4-4B0E-4FDE-B2CE-0F44723642B3}"/>
              </a:ext>
            </a:extLst>
          </p:cNvPr>
          <p:cNvGrpSpPr/>
          <p:nvPr/>
        </p:nvGrpSpPr>
        <p:grpSpPr>
          <a:xfrm>
            <a:off x="24328" y="0"/>
            <a:ext cx="2224483" cy="2224483"/>
            <a:chOff x="1102562" y="3703899"/>
            <a:chExt cx="2224483" cy="2224483"/>
          </a:xfrm>
        </p:grpSpPr>
        <p:sp>
          <p:nvSpPr>
            <p:cNvPr id="13" name="Elipse 12">
              <a:extLst>
                <a:ext uri="{FF2B5EF4-FFF2-40B4-BE49-F238E27FC236}">
                  <a16:creationId xmlns:a16="http://schemas.microsoft.com/office/drawing/2014/main" id="{FA6F5AEA-DC0E-44C9-AEC9-782104AD35A9}"/>
                </a:ext>
              </a:extLst>
            </p:cNvPr>
            <p:cNvSpPr/>
            <p:nvPr/>
          </p:nvSpPr>
          <p:spPr>
            <a:xfrm>
              <a:off x="1102562" y="3703899"/>
              <a:ext cx="2224483" cy="2224483"/>
            </a:xfrm>
            <a:prstGeom prst="ellipse">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4" name="Elipse 4">
              <a:extLst>
                <a:ext uri="{FF2B5EF4-FFF2-40B4-BE49-F238E27FC236}">
                  <a16:creationId xmlns:a16="http://schemas.microsoft.com/office/drawing/2014/main" id="{EE3150BC-BD7F-45D1-AEF1-CD72D08AE1E2}"/>
                </a:ext>
              </a:extLst>
            </p:cNvPr>
            <p:cNvSpPr txBox="1"/>
            <p:nvPr/>
          </p:nvSpPr>
          <p:spPr>
            <a:xfrm>
              <a:off x="1428330" y="4029667"/>
              <a:ext cx="1572947" cy="157294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Definir qué se quiere medir y relacionar estas mediciones con los objetivos</a:t>
              </a:r>
              <a:endParaRPr lang="es-CO" sz="1700" kern="1200" dirty="0"/>
            </a:p>
          </p:txBody>
        </p:sp>
      </p:grpSp>
    </p:spTree>
    <p:extLst>
      <p:ext uri="{BB962C8B-B14F-4D97-AF65-F5344CB8AC3E}">
        <p14:creationId xmlns:p14="http://schemas.microsoft.com/office/powerpoint/2010/main" val="36292684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esquinas redondeadas 11">
            <a:extLst>
              <a:ext uri="{FF2B5EF4-FFF2-40B4-BE49-F238E27FC236}">
                <a16:creationId xmlns:a16="http://schemas.microsoft.com/office/drawing/2014/main" id="{E78ADE4B-CC7E-41ED-9DC4-4330A56B2037}"/>
              </a:ext>
            </a:extLst>
          </p:cNvPr>
          <p:cNvSpPr/>
          <p:nvPr/>
        </p:nvSpPr>
        <p:spPr>
          <a:xfrm>
            <a:off x="1973804" y="555585"/>
            <a:ext cx="9103168" cy="11753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2000" b="1" dirty="0"/>
              <a:t>NIVEL ESTRATÉGICO</a:t>
            </a:r>
            <a:endParaRPr lang="es-ES" sz="2000" dirty="0"/>
          </a:p>
          <a:p>
            <a:pPr algn="ctr"/>
            <a:r>
              <a:rPr lang="es-ES" sz="2000" dirty="0"/>
              <a:t>Relacione los aspectos a medir con los objetivos organizacionales a los cuáles les contribuye</a:t>
            </a:r>
            <a:endParaRPr lang="es-CO" sz="2000" dirty="0"/>
          </a:p>
        </p:txBody>
      </p:sp>
      <p:graphicFrame>
        <p:nvGraphicFramePr>
          <p:cNvPr id="8" name="Diagrama 7">
            <a:extLst>
              <a:ext uri="{FF2B5EF4-FFF2-40B4-BE49-F238E27FC236}">
                <a16:creationId xmlns:a16="http://schemas.microsoft.com/office/drawing/2014/main" id="{7312145E-4925-41E9-8F77-F53689E7CF75}"/>
              </a:ext>
            </a:extLst>
          </p:cNvPr>
          <p:cNvGraphicFramePr/>
          <p:nvPr>
            <p:extLst>
              <p:ext uri="{D42A27DB-BD31-4B8C-83A1-F6EECF244321}">
                <p14:modId xmlns:p14="http://schemas.microsoft.com/office/powerpoint/2010/main" val="4081161185"/>
              </p:ext>
            </p:extLst>
          </p:nvPr>
        </p:nvGraphicFramePr>
        <p:xfrm>
          <a:off x="8009681" y="2189761"/>
          <a:ext cx="6296628" cy="48266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9" name="Grupo 8">
            <a:extLst>
              <a:ext uri="{FF2B5EF4-FFF2-40B4-BE49-F238E27FC236}">
                <a16:creationId xmlns:a16="http://schemas.microsoft.com/office/drawing/2014/main" id="{4EAAC33E-4492-4917-97AB-DC18BD7B0BF0}"/>
              </a:ext>
            </a:extLst>
          </p:cNvPr>
          <p:cNvGrpSpPr/>
          <p:nvPr/>
        </p:nvGrpSpPr>
        <p:grpSpPr>
          <a:xfrm>
            <a:off x="24328" y="0"/>
            <a:ext cx="2224483" cy="2224483"/>
            <a:chOff x="1102562" y="3703899"/>
            <a:chExt cx="2224483" cy="2224483"/>
          </a:xfrm>
        </p:grpSpPr>
        <p:sp>
          <p:nvSpPr>
            <p:cNvPr id="10" name="Elipse 9">
              <a:extLst>
                <a:ext uri="{FF2B5EF4-FFF2-40B4-BE49-F238E27FC236}">
                  <a16:creationId xmlns:a16="http://schemas.microsoft.com/office/drawing/2014/main" id="{F206AA82-7645-4CE4-9986-F2F57B28F1B5}"/>
                </a:ext>
              </a:extLst>
            </p:cNvPr>
            <p:cNvSpPr/>
            <p:nvPr/>
          </p:nvSpPr>
          <p:spPr>
            <a:xfrm>
              <a:off x="1102562" y="3703899"/>
              <a:ext cx="2224483" cy="2224483"/>
            </a:xfrm>
            <a:prstGeom prst="ellipse">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1" name="Elipse 4">
              <a:extLst>
                <a:ext uri="{FF2B5EF4-FFF2-40B4-BE49-F238E27FC236}">
                  <a16:creationId xmlns:a16="http://schemas.microsoft.com/office/drawing/2014/main" id="{5D78AB62-0D82-4CEE-B409-87D88BC45F97}"/>
                </a:ext>
              </a:extLst>
            </p:cNvPr>
            <p:cNvSpPr txBox="1"/>
            <p:nvPr/>
          </p:nvSpPr>
          <p:spPr>
            <a:xfrm>
              <a:off x="1428330" y="4029667"/>
              <a:ext cx="1572947" cy="157294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Definir qué se quiere medir y relacionar estas mediciones con los objetivos</a:t>
              </a:r>
              <a:endParaRPr lang="es-CO" sz="1700" kern="1200" dirty="0"/>
            </a:p>
          </p:txBody>
        </p:sp>
      </p:grpSp>
      <p:graphicFrame>
        <p:nvGraphicFramePr>
          <p:cNvPr id="13" name="Diagrama 12">
            <a:extLst>
              <a:ext uri="{FF2B5EF4-FFF2-40B4-BE49-F238E27FC236}">
                <a16:creationId xmlns:a16="http://schemas.microsoft.com/office/drawing/2014/main" id="{87668594-47BA-4ADC-9F9B-C1C2CED4809A}"/>
              </a:ext>
            </a:extLst>
          </p:cNvPr>
          <p:cNvGraphicFramePr/>
          <p:nvPr>
            <p:extLst>
              <p:ext uri="{D42A27DB-BD31-4B8C-83A1-F6EECF244321}">
                <p14:modId xmlns:p14="http://schemas.microsoft.com/office/powerpoint/2010/main" val="3475176321"/>
              </p:ext>
            </p:extLst>
          </p:nvPr>
        </p:nvGraphicFramePr>
        <p:xfrm>
          <a:off x="785793" y="2089555"/>
          <a:ext cx="7836167" cy="502705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cxnSp>
        <p:nvCxnSpPr>
          <p:cNvPr id="15" name="Conector recto de flecha 14">
            <a:extLst>
              <a:ext uri="{FF2B5EF4-FFF2-40B4-BE49-F238E27FC236}">
                <a16:creationId xmlns:a16="http://schemas.microsoft.com/office/drawing/2014/main" id="{66703CA8-A0DC-40E4-8244-8634D75831E9}"/>
              </a:ext>
            </a:extLst>
          </p:cNvPr>
          <p:cNvCxnSpPr>
            <a:cxnSpLocks/>
          </p:cNvCxnSpPr>
          <p:nvPr/>
        </p:nvCxnSpPr>
        <p:spPr>
          <a:xfrm flipH="1">
            <a:off x="7199454" y="2558005"/>
            <a:ext cx="27894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7FAD2C60-1513-4976-B1FE-E0CC45C93DF7}"/>
              </a:ext>
            </a:extLst>
          </p:cNvPr>
          <p:cNvCxnSpPr>
            <a:cxnSpLocks/>
          </p:cNvCxnSpPr>
          <p:nvPr/>
        </p:nvCxnSpPr>
        <p:spPr>
          <a:xfrm flipH="1">
            <a:off x="7199455" y="2748846"/>
            <a:ext cx="2789497" cy="11245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a:extLst>
              <a:ext uri="{FF2B5EF4-FFF2-40B4-BE49-F238E27FC236}">
                <a16:creationId xmlns:a16="http://schemas.microsoft.com/office/drawing/2014/main" id="{096D3312-A9AF-4DF5-AAC7-75B22B1403F2}"/>
              </a:ext>
            </a:extLst>
          </p:cNvPr>
          <p:cNvCxnSpPr>
            <a:cxnSpLocks/>
          </p:cNvCxnSpPr>
          <p:nvPr/>
        </p:nvCxnSpPr>
        <p:spPr>
          <a:xfrm flipH="1" flipV="1">
            <a:off x="7199455" y="3026456"/>
            <a:ext cx="2708474" cy="284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ector recto de flecha 25">
            <a:extLst>
              <a:ext uri="{FF2B5EF4-FFF2-40B4-BE49-F238E27FC236}">
                <a16:creationId xmlns:a16="http://schemas.microsoft.com/office/drawing/2014/main" id="{691160EB-6813-410B-B02D-1EF4A10F7AD7}"/>
              </a:ext>
            </a:extLst>
          </p:cNvPr>
          <p:cNvCxnSpPr>
            <a:cxnSpLocks/>
          </p:cNvCxnSpPr>
          <p:nvPr/>
        </p:nvCxnSpPr>
        <p:spPr>
          <a:xfrm flipH="1">
            <a:off x="7158944" y="3501950"/>
            <a:ext cx="2748985" cy="1101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C049F572-00FD-4EE6-914D-D19AE5260175}"/>
              </a:ext>
            </a:extLst>
          </p:cNvPr>
          <p:cNvCxnSpPr>
            <a:cxnSpLocks/>
          </p:cNvCxnSpPr>
          <p:nvPr/>
        </p:nvCxnSpPr>
        <p:spPr>
          <a:xfrm flipH="1">
            <a:off x="7199455" y="4102619"/>
            <a:ext cx="2789497" cy="12418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a:extLst>
              <a:ext uri="{FF2B5EF4-FFF2-40B4-BE49-F238E27FC236}">
                <a16:creationId xmlns:a16="http://schemas.microsoft.com/office/drawing/2014/main" id="{C13AA3F5-9D1E-436E-849B-4BE849BEAA23}"/>
              </a:ext>
            </a:extLst>
          </p:cNvPr>
          <p:cNvCxnSpPr>
            <a:cxnSpLocks/>
          </p:cNvCxnSpPr>
          <p:nvPr/>
        </p:nvCxnSpPr>
        <p:spPr>
          <a:xfrm flipH="1" flipV="1">
            <a:off x="7199454" y="3167620"/>
            <a:ext cx="2748988" cy="17709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B8D337D1-8B28-40EC-95F7-0CD2F623DFFE}"/>
              </a:ext>
            </a:extLst>
          </p:cNvPr>
          <p:cNvCxnSpPr>
            <a:cxnSpLocks/>
          </p:cNvCxnSpPr>
          <p:nvPr/>
        </p:nvCxnSpPr>
        <p:spPr>
          <a:xfrm flipH="1" flipV="1">
            <a:off x="7247467" y="5397420"/>
            <a:ext cx="2699793" cy="4322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23A1592A-C926-48F6-BD6E-7CDB4E9055F0}"/>
              </a:ext>
            </a:extLst>
          </p:cNvPr>
          <p:cNvCxnSpPr>
            <a:cxnSpLocks/>
          </p:cNvCxnSpPr>
          <p:nvPr/>
        </p:nvCxnSpPr>
        <p:spPr>
          <a:xfrm flipH="1" flipV="1">
            <a:off x="7247467" y="4793922"/>
            <a:ext cx="2660462" cy="9092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Conector recto de flecha 38">
            <a:extLst>
              <a:ext uri="{FF2B5EF4-FFF2-40B4-BE49-F238E27FC236}">
                <a16:creationId xmlns:a16="http://schemas.microsoft.com/office/drawing/2014/main" id="{CB4C6831-8FD9-4F89-89C4-D10116FAC53B}"/>
              </a:ext>
            </a:extLst>
          </p:cNvPr>
          <p:cNvCxnSpPr>
            <a:cxnSpLocks/>
          </p:cNvCxnSpPr>
          <p:nvPr/>
        </p:nvCxnSpPr>
        <p:spPr>
          <a:xfrm flipH="1">
            <a:off x="7247467" y="5924267"/>
            <a:ext cx="2699793" cy="902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C85A93E4-BF08-4B2F-AA5E-670C45DA6B65}"/>
              </a:ext>
            </a:extLst>
          </p:cNvPr>
          <p:cNvCxnSpPr>
            <a:cxnSpLocks/>
          </p:cNvCxnSpPr>
          <p:nvPr/>
        </p:nvCxnSpPr>
        <p:spPr>
          <a:xfrm flipH="1" flipV="1">
            <a:off x="7247467" y="2748846"/>
            <a:ext cx="2724390" cy="3755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F2AC93D3-2F23-4FC6-896D-6D268E04D97E}"/>
              </a:ext>
            </a:extLst>
          </p:cNvPr>
          <p:cNvCxnSpPr>
            <a:cxnSpLocks/>
          </p:cNvCxnSpPr>
          <p:nvPr/>
        </p:nvCxnSpPr>
        <p:spPr>
          <a:xfrm flipH="1" flipV="1">
            <a:off x="7247467" y="3311110"/>
            <a:ext cx="2660462" cy="3288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A8C650B4-2E64-4770-B42C-12BC80B65225}"/>
              </a:ext>
            </a:extLst>
          </p:cNvPr>
          <p:cNvCxnSpPr>
            <a:cxnSpLocks/>
          </p:cNvCxnSpPr>
          <p:nvPr/>
        </p:nvCxnSpPr>
        <p:spPr>
          <a:xfrm flipH="1" flipV="1">
            <a:off x="7259767" y="4232012"/>
            <a:ext cx="2648162" cy="24693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a:extLst>
              <a:ext uri="{FF2B5EF4-FFF2-40B4-BE49-F238E27FC236}">
                <a16:creationId xmlns:a16="http://schemas.microsoft.com/office/drawing/2014/main" id="{70B0AD27-DF4C-415C-A6BA-B0069FBCE227}"/>
              </a:ext>
            </a:extLst>
          </p:cNvPr>
          <p:cNvCxnSpPr>
            <a:cxnSpLocks/>
          </p:cNvCxnSpPr>
          <p:nvPr/>
        </p:nvCxnSpPr>
        <p:spPr>
          <a:xfrm flipH="1" flipV="1">
            <a:off x="7219255" y="5093742"/>
            <a:ext cx="2688674" cy="16963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Conector recto de flecha 52">
            <a:extLst>
              <a:ext uri="{FF2B5EF4-FFF2-40B4-BE49-F238E27FC236}">
                <a16:creationId xmlns:a16="http://schemas.microsoft.com/office/drawing/2014/main" id="{E544AF58-2A93-416C-98A7-DFBDBB79FDF7}"/>
              </a:ext>
            </a:extLst>
          </p:cNvPr>
          <p:cNvCxnSpPr>
            <a:cxnSpLocks/>
          </p:cNvCxnSpPr>
          <p:nvPr/>
        </p:nvCxnSpPr>
        <p:spPr>
          <a:xfrm flipH="1" flipV="1">
            <a:off x="7230372" y="4128387"/>
            <a:ext cx="2677558" cy="15104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87493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esquinas redondeadas 8">
            <a:extLst>
              <a:ext uri="{FF2B5EF4-FFF2-40B4-BE49-F238E27FC236}">
                <a16:creationId xmlns:a16="http://schemas.microsoft.com/office/drawing/2014/main" id="{748E24F8-B3C8-4636-9AB4-254D8EB338BF}"/>
              </a:ext>
            </a:extLst>
          </p:cNvPr>
          <p:cNvSpPr/>
          <p:nvPr/>
        </p:nvSpPr>
        <p:spPr>
          <a:xfrm>
            <a:off x="1973804" y="555585"/>
            <a:ext cx="9103168" cy="117533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2000" b="1" dirty="0"/>
              <a:t>NIVEL TÁCTICO - OPERATIVO</a:t>
            </a:r>
            <a:endParaRPr lang="es-ES" sz="2000" dirty="0"/>
          </a:p>
          <a:p>
            <a:pPr algn="ctr"/>
            <a:r>
              <a:rPr lang="es-ES" sz="2000" dirty="0"/>
              <a:t>Liste los </a:t>
            </a:r>
            <a:r>
              <a:rPr lang="es-ES" sz="2400" b="1" dirty="0"/>
              <a:t>objetivos de las unidades de la oficina de datos</a:t>
            </a:r>
            <a:endParaRPr lang="es-CO" sz="2000" dirty="0"/>
          </a:p>
        </p:txBody>
      </p:sp>
      <p:grpSp>
        <p:nvGrpSpPr>
          <p:cNvPr id="4" name="Grupo 3">
            <a:extLst>
              <a:ext uri="{FF2B5EF4-FFF2-40B4-BE49-F238E27FC236}">
                <a16:creationId xmlns:a16="http://schemas.microsoft.com/office/drawing/2014/main" id="{A318F77E-A269-480C-AF95-B74551422349}"/>
              </a:ext>
            </a:extLst>
          </p:cNvPr>
          <p:cNvGrpSpPr/>
          <p:nvPr/>
        </p:nvGrpSpPr>
        <p:grpSpPr>
          <a:xfrm>
            <a:off x="108859" y="118825"/>
            <a:ext cx="2279843" cy="2279843"/>
            <a:chOff x="1074882" y="324928"/>
            <a:chExt cx="2279843" cy="2279843"/>
          </a:xfrm>
        </p:grpSpPr>
        <p:sp>
          <p:nvSpPr>
            <p:cNvPr id="5" name="Elipse 4">
              <a:extLst>
                <a:ext uri="{FF2B5EF4-FFF2-40B4-BE49-F238E27FC236}">
                  <a16:creationId xmlns:a16="http://schemas.microsoft.com/office/drawing/2014/main" id="{5BD6A9D5-8E3E-4BCA-A104-E11D6F052291}"/>
                </a:ext>
              </a:extLst>
            </p:cNvPr>
            <p:cNvSpPr/>
            <p:nvPr/>
          </p:nvSpPr>
          <p:spPr>
            <a:xfrm>
              <a:off x="1074882" y="324928"/>
              <a:ext cx="2279843" cy="2279843"/>
            </a:xfrm>
            <a:prstGeom prst="ellipse">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 name="Elipse 4">
              <a:extLst>
                <a:ext uri="{FF2B5EF4-FFF2-40B4-BE49-F238E27FC236}">
                  <a16:creationId xmlns:a16="http://schemas.microsoft.com/office/drawing/2014/main" id="{BA0A29B4-4D04-4F69-863E-B1320CD30BBF}"/>
                </a:ext>
              </a:extLst>
            </p:cNvPr>
            <p:cNvSpPr txBox="1"/>
            <p:nvPr/>
          </p:nvSpPr>
          <p:spPr>
            <a:xfrm>
              <a:off x="1408757" y="658803"/>
              <a:ext cx="1612093" cy="16120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s-CO" sz="2000" kern="1200" dirty="0"/>
                <a:t>Analizar el objetivo cuyo avance se desea medir.</a:t>
              </a:r>
            </a:p>
          </p:txBody>
        </p:sp>
      </p:grpSp>
      <p:graphicFrame>
        <p:nvGraphicFramePr>
          <p:cNvPr id="10" name="Diagrama 9">
            <a:extLst>
              <a:ext uri="{FF2B5EF4-FFF2-40B4-BE49-F238E27FC236}">
                <a16:creationId xmlns:a16="http://schemas.microsoft.com/office/drawing/2014/main" id="{ECA9BB96-7206-47E5-91DD-70B81643DA0C}"/>
              </a:ext>
            </a:extLst>
          </p:cNvPr>
          <p:cNvGraphicFramePr/>
          <p:nvPr>
            <p:extLst>
              <p:ext uri="{D42A27DB-BD31-4B8C-83A1-F6EECF244321}">
                <p14:modId xmlns:p14="http://schemas.microsoft.com/office/powerpoint/2010/main" val="3574043658"/>
              </p:ext>
            </p:extLst>
          </p:nvPr>
        </p:nvGraphicFramePr>
        <p:xfrm>
          <a:off x="1594161" y="2064793"/>
          <a:ext cx="10305005" cy="4938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28494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3697FF47-24E3-48C6-BF4E-A1765D9C956B}"/>
              </a:ext>
            </a:extLst>
          </p:cNvPr>
          <p:cNvSpPr/>
          <p:nvPr/>
        </p:nvSpPr>
        <p:spPr>
          <a:xfrm>
            <a:off x="1973804" y="555585"/>
            <a:ext cx="9103168" cy="11753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2000" b="1" dirty="0"/>
              <a:t>NIVEL TÁCTICO OPERATIVO</a:t>
            </a:r>
            <a:endParaRPr lang="es-ES" sz="2000" dirty="0"/>
          </a:p>
          <a:p>
            <a:pPr algn="ctr"/>
            <a:r>
              <a:rPr lang="es-ES" sz="2000" dirty="0"/>
              <a:t>Liste lo que desea medir</a:t>
            </a:r>
            <a:endParaRPr lang="es-CO" sz="2000" dirty="0"/>
          </a:p>
        </p:txBody>
      </p:sp>
      <p:grpSp>
        <p:nvGrpSpPr>
          <p:cNvPr id="5" name="Grupo 4">
            <a:extLst>
              <a:ext uri="{FF2B5EF4-FFF2-40B4-BE49-F238E27FC236}">
                <a16:creationId xmlns:a16="http://schemas.microsoft.com/office/drawing/2014/main" id="{BDF5918F-B410-44AE-9BBC-4F90555C0191}"/>
              </a:ext>
            </a:extLst>
          </p:cNvPr>
          <p:cNvGrpSpPr/>
          <p:nvPr/>
        </p:nvGrpSpPr>
        <p:grpSpPr>
          <a:xfrm>
            <a:off x="24328" y="0"/>
            <a:ext cx="2224483" cy="2224483"/>
            <a:chOff x="1102562" y="3703899"/>
            <a:chExt cx="2224483" cy="2224483"/>
          </a:xfrm>
        </p:grpSpPr>
        <p:sp>
          <p:nvSpPr>
            <p:cNvPr id="6" name="Elipse 5">
              <a:extLst>
                <a:ext uri="{FF2B5EF4-FFF2-40B4-BE49-F238E27FC236}">
                  <a16:creationId xmlns:a16="http://schemas.microsoft.com/office/drawing/2014/main" id="{104A7F1F-C31C-4E7D-AF08-F5C7D486797D}"/>
                </a:ext>
              </a:extLst>
            </p:cNvPr>
            <p:cNvSpPr/>
            <p:nvPr/>
          </p:nvSpPr>
          <p:spPr>
            <a:xfrm>
              <a:off x="1102562" y="3703899"/>
              <a:ext cx="2224483" cy="2224483"/>
            </a:xfrm>
            <a:prstGeom prst="ellipse">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 name="Elipse 4">
              <a:extLst>
                <a:ext uri="{FF2B5EF4-FFF2-40B4-BE49-F238E27FC236}">
                  <a16:creationId xmlns:a16="http://schemas.microsoft.com/office/drawing/2014/main" id="{1B553254-3024-469D-8016-AD7D07315828}"/>
                </a:ext>
              </a:extLst>
            </p:cNvPr>
            <p:cNvSpPr txBox="1"/>
            <p:nvPr/>
          </p:nvSpPr>
          <p:spPr>
            <a:xfrm>
              <a:off x="1428330" y="4029667"/>
              <a:ext cx="1572947" cy="157294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Definir qué se quiere medir y relacionar estas mediciones con los objetivos</a:t>
              </a:r>
              <a:endParaRPr lang="es-CO" sz="1700" kern="1200" dirty="0"/>
            </a:p>
          </p:txBody>
        </p:sp>
      </p:grpSp>
      <p:graphicFrame>
        <p:nvGraphicFramePr>
          <p:cNvPr id="8" name="Diagrama 7">
            <a:extLst>
              <a:ext uri="{FF2B5EF4-FFF2-40B4-BE49-F238E27FC236}">
                <a16:creationId xmlns:a16="http://schemas.microsoft.com/office/drawing/2014/main" id="{9B85D876-AC71-48D2-97A8-9587B425B45E}"/>
              </a:ext>
            </a:extLst>
          </p:cNvPr>
          <p:cNvGraphicFramePr/>
          <p:nvPr>
            <p:extLst>
              <p:ext uri="{D42A27DB-BD31-4B8C-83A1-F6EECF244321}">
                <p14:modId xmlns:p14="http://schemas.microsoft.com/office/powerpoint/2010/main" val="1823970058"/>
              </p:ext>
            </p:extLst>
          </p:nvPr>
        </p:nvGraphicFramePr>
        <p:xfrm>
          <a:off x="1594162" y="2064793"/>
          <a:ext cx="3672320" cy="4938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0" name="Conector recto de flecha 9">
            <a:extLst>
              <a:ext uri="{FF2B5EF4-FFF2-40B4-BE49-F238E27FC236}">
                <a16:creationId xmlns:a16="http://schemas.microsoft.com/office/drawing/2014/main" id="{052B9E03-32D2-4444-A2C3-26F36F864F50}"/>
              </a:ext>
            </a:extLst>
          </p:cNvPr>
          <p:cNvCxnSpPr>
            <a:cxnSpLocks/>
          </p:cNvCxnSpPr>
          <p:nvPr/>
        </p:nvCxnSpPr>
        <p:spPr>
          <a:xfrm flipV="1">
            <a:off x="5173884" y="2882096"/>
            <a:ext cx="1734916" cy="1175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31635C89-BFAA-4777-8813-C2B0C3B10093}"/>
              </a:ext>
            </a:extLst>
          </p:cNvPr>
          <p:cNvSpPr txBox="1"/>
          <p:nvPr/>
        </p:nvSpPr>
        <p:spPr>
          <a:xfrm>
            <a:off x="6908800" y="2086556"/>
            <a:ext cx="5924314" cy="1200329"/>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s-ES" dirty="0"/>
              <a:t>Estándares de Datos oficializados en la organización</a:t>
            </a:r>
          </a:p>
          <a:p>
            <a:r>
              <a:rPr lang="es-CO" dirty="0"/>
              <a:t>Cumplimiento de los estándares de datos por los usuarios</a:t>
            </a:r>
          </a:p>
          <a:p>
            <a:r>
              <a:rPr lang="es-CO" dirty="0"/>
              <a:t>Cubrimiento de los estándares de datos frente a los dominios</a:t>
            </a:r>
          </a:p>
          <a:p>
            <a:r>
              <a:rPr lang="es-CO" dirty="0"/>
              <a:t>Cambios en los estándares de datos</a:t>
            </a:r>
          </a:p>
        </p:txBody>
      </p:sp>
      <p:cxnSp>
        <p:nvCxnSpPr>
          <p:cNvPr id="14" name="Conector recto de flecha 13">
            <a:extLst>
              <a:ext uri="{FF2B5EF4-FFF2-40B4-BE49-F238E27FC236}">
                <a16:creationId xmlns:a16="http://schemas.microsoft.com/office/drawing/2014/main" id="{6C846966-1640-4E73-A75F-0894C30CA90E}"/>
              </a:ext>
            </a:extLst>
          </p:cNvPr>
          <p:cNvCxnSpPr>
            <a:cxnSpLocks/>
          </p:cNvCxnSpPr>
          <p:nvPr/>
        </p:nvCxnSpPr>
        <p:spPr>
          <a:xfrm flipV="1">
            <a:off x="5173884" y="4129105"/>
            <a:ext cx="1734916" cy="292424"/>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25F8D619-EAA0-4CEB-917B-9844D63D1A9B}"/>
              </a:ext>
            </a:extLst>
          </p:cNvPr>
          <p:cNvSpPr txBox="1"/>
          <p:nvPr/>
        </p:nvSpPr>
        <p:spPr>
          <a:xfrm>
            <a:off x="6991108" y="3528941"/>
            <a:ext cx="5924314" cy="1200329"/>
          </a:xfrm>
          <a:prstGeom prst="rect">
            <a:avLst/>
          </a:prstGeom>
          <a:noFill/>
          <a:ln>
            <a:solidFill>
              <a:schemeClr val="accent2"/>
            </a:solidFill>
          </a:ln>
        </p:spPr>
        <p:txBody>
          <a:bodyPr wrap="square" rtlCol="0">
            <a:spAutoFit/>
          </a:bodyPr>
          <a:lstStyle/>
          <a:p>
            <a:r>
              <a:rPr lang="es-ES" dirty="0"/>
              <a:t>Políticas de datos aprobadas por la gerencia</a:t>
            </a:r>
          </a:p>
          <a:p>
            <a:r>
              <a:rPr lang="es-ES" dirty="0"/>
              <a:t>Cumplimiento de la política de datos</a:t>
            </a:r>
          </a:p>
          <a:p>
            <a:r>
              <a:rPr lang="es-ES" dirty="0"/>
              <a:t>Cambios en la política de datos</a:t>
            </a:r>
          </a:p>
          <a:p>
            <a:r>
              <a:rPr lang="es-ES" dirty="0"/>
              <a:t>Divulgación de la política de datos</a:t>
            </a:r>
            <a:endParaRPr lang="es-CO" dirty="0"/>
          </a:p>
        </p:txBody>
      </p:sp>
      <p:cxnSp>
        <p:nvCxnSpPr>
          <p:cNvPr id="16" name="Conector recto de flecha 15">
            <a:extLst>
              <a:ext uri="{FF2B5EF4-FFF2-40B4-BE49-F238E27FC236}">
                <a16:creationId xmlns:a16="http://schemas.microsoft.com/office/drawing/2014/main" id="{3249ED11-072C-4821-A2FF-90347AEE5746}"/>
              </a:ext>
            </a:extLst>
          </p:cNvPr>
          <p:cNvCxnSpPr>
            <a:cxnSpLocks/>
          </p:cNvCxnSpPr>
          <p:nvPr/>
        </p:nvCxnSpPr>
        <p:spPr>
          <a:xfrm>
            <a:off x="3483980" y="5000263"/>
            <a:ext cx="3424820" cy="80058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18A1E52F-1411-48E6-9431-881618DBFA19}"/>
              </a:ext>
            </a:extLst>
          </p:cNvPr>
          <p:cNvSpPr txBox="1"/>
          <p:nvPr/>
        </p:nvSpPr>
        <p:spPr>
          <a:xfrm>
            <a:off x="6991108" y="4908491"/>
            <a:ext cx="6192457" cy="2308324"/>
          </a:xfrm>
          <a:prstGeom prst="rect">
            <a:avLst/>
          </a:prstGeom>
          <a:noFill/>
          <a:ln>
            <a:solidFill>
              <a:srgbClr val="FF0000"/>
            </a:solidFill>
          </a:ln>
        </p:spPr>
        <p:txBody>
          <a:bodyPr wrap="square" rtlCol="0">
            <a:spAutoFit/>
          </a:bodyPr>
          <a:lstStyle/>
          <a:p>
            <a:r>
              <a:rPr lang="es-ES" dirty="0"/>
              <a:t>Normatividad de datos con medidas de cumplimiento implementadas </a:t>
            </a:r>
          </a:p>
          <a:p>
            <a:r>
              <a:rPr lang="es-ES" dirty="0"/>
              <a:t>Normatividad de datos con medidas de cumplimiento No implementadas </a:t>
            </a:r>
          </a:p>
          <a:p>
            <a:r>
              <a:rPr lang="es-CO" dirty="0"/>
              <a:t>Presupuesto ejecutado para el cumplimiento de la normatividad de datos</a:t>
            </a:r>
          </a:p>
          <a:p>
            <a:r>
              <a:rPr lang="es-CO" dirty="0"/>
              <a:t>No conformidades en las auditorías de cumplimiento normativo de los datos</a:t>
            </a:r>
          </a:p>
        </p:txBody>
      </p:sp>
    </p:spTree>
    <p:extLst>
      <p:ext uri="{BB962C8B-B14F-4D97-AF65-F5344CB8AC3E}">
        <p14:creationId xmlns:p14="http://schemas.microsoft.com/office/powerpoint/2010/main" val="40051664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Diagrama 12">
            <a:extLst>
              <a:ext uri="{FF2B5EF4-FFF2-40B4-BE49-F238E27FC236}">
                <a16:creationId xmlns:a16="http://schemas.microsoft.com/office/drawing/2014/main" id="{E1AF49A1-86EC-470F-83B7-35FD810F63FB}"/>
              </a:ext>
            </a:extLst>
          </p:cNvPr>
          <p:cNvGraphicFramePr/>
          <p:nvPr>
            <p:extLst>
              <p:ext uri="{D42A27DB-BD31-4B8C-83A1-F6EECF244321}">
                <p14:modId xmlns:p14="http://schemas.microsoft.com/office/powerpoint/2010/main" val="2845189160"/>
              </p:ext>
            </p:extLst>
          </p:nvPr>
        </p:nvGraphicFramePr>
        <p:xfrm>
          <a:off x="1594161" y="2064793"/>
          <a:ext cx="4100583" cy="4938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ángulo: esquinas redondeadas 3">
            <a:extLst>
              <a:ext uri="{FF2B5EF4-FFF2-40B4-BE49-F238E27FC236}">
                <a16:creationId xmlns:a16="http://schemas.microsoft.com/office/drawing/2014/main" id="{3697FF47-24E3-48C6-BF4E-A1765D9C956B}"/>
              </a:ext>
            </a:extLst>
          </p:cNvPr>
          <p:cNvSpPr/>
          <p:nvPr/>
        </p:nvSpPr>
        <p:spPr>
          <a:xfrm>
            <a:off x="1973804" y="555585"/>
            <a:ext cx="9103168" cy="11753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2000" b="1" dirty="0"/>
              <a:t>NIVEL TÁCTICO OPERATIVO</a:t>
            </a:r>
            <a:endParaRPr lang="es-ES" sz="2000" dirty="0"/>
          </a:p>
          <a:p>
            <a:pPr algn="ctr"/>
            <a:r>
              <a:rPr lang="es-ES" sz="2000" dirty="0"/>
              <a:t>Liste lo que desea medir</a:t>
            </a:r>
            <a:endParaRPr lang="es-CO" sz="2000" dirty="0"/>
          </a:p>
        </p:txBody>
      </p:sp>
      <p:grpSp>
        <p:nvGrpSpPr>
          <p:cNvPr id="5" name="Grupo 4">
            <a:extLst>
              <a:ext uri="{FF2B5EF4-FFF2-40B4-BE49-F238E27FC236}">
                <a16:creationId xmlns:a16="http://schemas.microsoft.com/office/drawing/2014/main" id="{BDF5918F-B410-44AE-9BBC-4F90555C0191}"/>
              </a:ext>
            </a:extLst>
          </p:cNvPr>
          <p:cNvGrpSpPr/>
          <p:nvPr/>
        </p:nvGrpSpPr>
        <p:grpSpPr>
          <a:xfrm>
            <a:off x="24328" y="0"/>
            <a:ext cx="2224483" cy="2224483"/>
            <a:chOff x="1102562" y="3703899"/>
            <a:chExt cx="2224483" cy="2224483"/>
          </a:xfrm>
        </p:grpSpPr>
        <p:sp>
          <p:nvSpPr>
            <p:cNvPr id="6" name="Elipse 5">
              <a:extLst>
                <a:ext uri="{FF2B5EF4-FFF2-40B4-BE49-F238E27FC236}">
                  <a16:creationId xmlns:a16="http://schemas.microsoft.com/office/drawing/2014/main" id="{104A7F1F-C31C-4E7D-AF08-F5C7D486797D}"/>
                </a:ext>
              </a:extLst>
            </p:cNvPr>
            <p:cNvSpPr/>
            <p:nvPr/>
          </p:nvSpPr>
          <p:spPr>
            <a:xfrm>
              <a:off x="1102562" y="3703899"/>
              <a:ext cx="2224483" cy="2224483"/>
            </a:xfrm>
            <a:prstGeom prst="ellipse">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 name="Elipse 4">
              <a:extLst>
                <a:ext uri="{FF2B5EF4-FFF2-40B4-BE49-F238E27FC236}">
                  <a16:creationId xmlns:a16="http://schemas.microsoft.com/office/drawing/2014/main" id="{1B553254-3024-469D-8016-AD7D07315828}"/>
                </a:ext>
              </a:extLst>
            </p:cNvPr>
            <p:cNvSpPr txBox="1"/>
            <p:nvPr/>
          </p:nvSpPr>
          <p:spPr>
            <a:xfrm>
              <a:off x="1428330" y="4029667"/>
              <a:ext cx="1572947" cy="157294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Definir qué se quiere medir y relacionar estas mediciones con los objetivos</a:t>
              </a:r>
              <a:endParaRPr lang="es-CO" sz="1700" kern="1200" dirty="0"/>
            </a:p>
          </p:txBody>
        </p:sp>
      </p:grpSp>
      <p:cxnSp>
        <p:nvCxnSpPr>
          <p:cNvPr id="14" name="Conector recto de flecha 13">
            <a:extLst>
              <a:ext uri="{FF2B5EF4-FFF2-40B4-BE49-F238E27FC236}">
                <a16:creationId xmlns:a16="http://schemas.microsoft.com/office/drawing/2014/main" id="{6C846966-1640-4E73-A75F-0894C30CA90E}"/>
              </a:ext>
            </a:extLst>
          </p:cNvPr>
          <p:cNvCxnSpPr>
            <a:cxnSpLocks/>
          </p:cNvCxnSpPr>
          <p:nvPr/>
        </p:nvCxnSpPr>
        <p:spPr>
          <a:xfrm flipV="1">
            <a:off x="5347504" y="3650245"/>
            <a:ext cx="1561296" cy="73941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25F8D619-EAA0-4CEB-917B-9844D63D1A9B}"/>
              </a:ext>
            </a:extLst>
          </p:cNvPr>
          <p:cNvSpPr txBox="1"/>
          <p:nvPr/>
        </p:nvSpPr>
        <p:spPr>
          <a:xfrm>
            <a:off x="6908800" y="3189328"/>
            <a:ext cx="5924314" cy="1200329"/>
          </a:xfrm>
          <a:prstGeom prst="rect">
            <a:avLst/>
          </a:prstGeom>
          <a:noFill/>
          <a:ln>
            <a:solidFill>
              <a:schemeClr val="accent2"/>
            </a:solidFill>
          </a:ln>
        </p:spPr>
        <p:txBody>
          <a:bodyPr wrap="square" rtlCol="0">
            <a:spAutoFit/>
          </a:bodyPr>
          <a:lstStyle/>
          <a:p>
            <a:r>
              <a:rPr lang="es-ES" dirty="0"/>
              <a:t>Avance de la definición de las reglas de calidad en el diccionario de datos, por dominio</a:t>
            </a:r>
          </a:p>
          <a:p>
            <a:r>
              <a:rPr lang="es-CO" dirty="0"/>
              <a:t>Cumplimiento de las reglas de calidad</a:t>
            </a:r>
          </a:p>
          <a:p>
            <a:endParaRPr lang="es-ES" dirty="0"/>
          </a:p>
        </p:txBody>
      </p:sp>
      <p:cxnSp>
        <p:nvCxnSpPr>
          <p:cNvPr id="16" name="Conector recto de flecha 15">
            <a:extLst>
              <a:ext uri="{FF2B5EF4-FFF2-40B4-BE49-F238E27FC236}">
                <a16:creationId xmlns:a16="http://schemas.microsoft.com/office/drawing/2014/main" id="{3249ED11-072C-4821-A2FF-90347AEE5746}"/>
              </a:ext>
            </a:extLst>
          </p:cNvPr>
          <p:cNvCxnSpPr>
            <a:cxnSpLocks/>
          </p:cNvCxnSpPr>
          <p:nvPr/>
        </p:nvCxnSpPr>
        <p:spPr>
          <a:xfrm>
            <a:off x="4247909" y="5023413"/>
            <a:ext cx="2546430" cy="40511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18A1E52F-1411-48E6-9431-881618DBFA19}"/>
              </a:ext>
            </a:extLst>
          </p:cNvPr>
          <p:cNvSpPr txBox="1"/>
          <p:nvPr/>
        </p:nvSpPr>
        <p:spPr>
          <a:xfrm>
            <a:off x="6908800" y="4970924"/>
            <a:ext cx="6192457" cy="1200329"/>
          </a:xfrm>
          <a:prstGeom prst="rect">
            <a:avLst/>
          </a:prstGeom>
          <a:noFill/>
          <a:ln>
            <a:solidFill>
              <a:srgbClr val="FF0000"/>
            </a:solidFill>
          </a:ln>
        </p:spPr>
        <p:txBody>
          <a:bodyPr wrap="square" rtlCol="0">
            <a:spAutoFit/>
          </a:bodyPr>
          <a:lstStyle/>
          <a:p>
            <a:r>
              <a:rPr lang="es-ES" dirty="0"/>
              <a:t>Incorporación de las reglas de calidad  de los datos en los sistemas organizacionales</a:t>
            </a:r>
          </a:p>
          <a:p>
            <a:r>
              <a:rPr lang="es-ES" dirty="0"/>
              <a:t>Nuevos desarrollos que cumplen con las reglas de calidad de los datos</a:t>
            </a:r>
          </a:p>
        </p:txBody>
      </p:sp>
    </p:spTree>
    <p:extLst>
      <p:ext uri="{BB962C8B-B14F-4D97-AF65-F5344CB8AC3E}">
        <p14:creationId xmlns:p14="http://schemas.microsoft.com/office/powerpoint/2010/main" val="40238077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Diagrama 12">
            <a:extLst>
              <a:ext uri="{FF2B5EF4-FFF2-40B4-BE49-F238E27FC236}">
                <a16:creationId xmlns:a16="http://schemas.microsoft.com/office/drawing/2014/main" id="{E1AF49A1-86EC-470F-83B7-35FD810F63FB}"/>
              </a:ext>
            </a:extLst>
          </p:cNvPr>
          <p:cNvGraphicFramePr/>
          <p:nvPr>
            <p:extLst>
              <p:ext uri="{D42A27DB-BD31-4B8C-83A1-F6EECF244321}">
                <p14:modId xmlns:p14="http://schemas.microsoft.com/office/powerpoint/2010/main" val="2314421267"/>
              </p:ext>
            </p:extLst>
          </p:nvPr>
        </p:nvGraphicFramePr>
        <p:xfrm>
          <a:off x="1594161" y="2064793"/>
          <a:ext cx="4100583" cy="4938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ángulo: esquinas redondeadas 3">
            <a:extLst>
              <a:ext uri="{FF2B5EF4-FFF2-40B4-BE49-F238E27FC236}">
                <a16:creationId xmlns:a16="http://schemas.microsoft.com/office/drawing/2014/main" id="{3697FF47-24E3-48C6-BF4E-A1765D9C956B}"/>
              </a:ext>
            </a:extLst>
          </p:cNvPr>
          <p:cNvSpPr/>
          <p:nvPr/>
        </p:nvSpPr>
        <p:spPr>
          <a:xfrm>
            <a:off x="1973804" y="555585"/>
            <a:ext cx="9103168" cy="11753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s-ES" sz="2000" b="1" dirty="0"/>
              <a:t>NIVEL TÁCTICO OPERATIVO</a:t>
            </a:r>
            <a:endParaRPr lang="es-ES" sz="2000" dirty="0"/>
          </a:p>
          <a:p>
            <a:pPr algn="ctr"/>
            <a:r>
              <a:rPr lang="es-ES" sz="2000" dirty="0"/>
              <a:t>Liste lo que desea medir</a:t>
            </a:r>
            <a:endParaRPr lang="es-CO" sz="2000" dirty="0"/>
          </a:p>
        </p:txBody>
      </p:sp>
      <p:grpSp>
        <p:nvGrpSpPr>
          <p:cNvPr id="5" name="Grupo 4">
            <a:extLst>
              <a:ext uri="{FF2B5EF4-FFF2-40B4-BE49-F238E27FC236}">
                <a16:creationId xmlns:a16="http://schemas.microsoft.com/office/drawing/2014/main" id="{BDF5918F-B410-44AE-9BBC-4F90555C0191}"/>
              </a:ext>
            </a:extLst>
          </p:cNvPr>
          <p:cNvGrpSpPr/>
          <p:nvPr/>
        </p:nvGrpSpPr>
        <p:grpSpPr>
          <a:xfrm>
            <a:off x="24328" y="0"/>
            <a:ext cx="2224483" cy="2224483"/>
            <a:chOff x="1102562" y="3703899"/>
            <a:chExt cx="2224483" cy="2224483"/>
          </a:xfrm>
        </p:grpSpPr>
        <p:sp>
          <p:nvSpPr>
            <p:cNvPr id="6" name="Elipse 5">
              <a:extLst>
                <a:ext uri="{FF2B5EF4-FFF2-40B4-BE49-F238E27FC236}">
                  <a16:creationId xmlns:a16="http://schemas.microsoft.com/office/drawing/2014/main" id="{104A7F1F-C31C-4E7D-AF08-F5C7D486797D}"/>
                </a:ext>
              </a:extLst>
            </p:cNvPr>
            <p:cNvSpPr/>
            <p:nvPr/>
          </p:nvSpPr>
          <p:spPr>
            <a:xfrm>
              <a:off x="1102562" y="3703899"/>
              <a:ext cx="2224483" cy="2224483"/>
            </a:xfrm>
            <a:prstGeom prst="ellipse">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 name="Elipse 4">
              <a:extLst>
                <a:ext uri="{FF2B5EF4-FFF2-40B4-BE49-F238E27FC236}">
                  <a16:creationId xmlns:a16="http://schemas.microsoft.com/office/drawing/2014/main" id="{1B553254-3024-469D-8016-AD7D07315828}"/>
                </a:ext>
              </a:extLst>
            </p:cNvPr>
            <p:cNvSpPr txBox="1"/>
            <p:nvPr/>
          </p:nvSpPr>
          <p:spPr>
            <a:xfrm>
              <a:off x="1428330" y="4029667"/>
              <a:ext cx="1572947" cy="157294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Definir qué se quiere medir y relacionar estas mediciones con los objetivos</a:t>
              </a:r>
              <a:endParaRPr lang="es-CO" sz="1700" kern="1200" dirty="0"/>
            </a:p>
          </p:txBody>
        </p:sp>
      </p:grpSp>
      <p:cxnSp>
        <p:nvCxnSpPr>
          <p:cNvPr id="14" name="Conector recto de flecha 13">
            <a:extLst>
              <a:ext uri="{FF2B5EF4-FFF2-40B4-BE49-F238E27FC236}">
                <a16:creationId xmlns:a16="http://schemas.microsoft.com/office/drawing/2014/main" id="{6C846966-1640-4E73-A75F-0894C30CA90E}"/>
              </a:ext>
            </a:extLst>
          </p:cNvPr>
          <p:cNvCxnSpPr>
            <a:cxnSpLocks/>
          </p:cNvCxnSpPr>
          <p:nvPr/>
        </p:nvCxnSpPr>
        <p:spPr>
          <a:xfrm flipV="1">
            <a:off x="5347504" y="3556000"/>
            <a:ext cx="1695367" cy="83366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25F8D619-EAA0-4CEB-917B-9844D63D1A9B}"/>
              </a:ext>
            </a:extLst>
          </p:cNvPr>
          <p:cNvSpPr txBox="1"/>
          <p:nvPr/>
        </p:nvSpPr>
        <p:spPr>
          <a:xfrm>
            <a:off x="7042871" y="2312185"/>
            <a:ext cx="5924314" cy="4247317"/>
          </a:xfrm>
          <a:prstGeom prst="rect">
            <a:avLst/>
          </a:prstGeom>
          <a:noFill/>
          <a:ln>
            <a:solidFill>
              <a:schemeClr val="accent2"/>
            </a:solidFill>
          </a:ln>
        </p:spPr>
        <p:txBody>
          <a:bodyPr wrap="square" rtlCol="0">
            <a:spAutoFit/>
          </a:bodyPr>
          <a:lstStyle/>
          <a:p>
            <a:r>
              <a:rPr lang="es-ES" b="1" dirty="0"/>
              <a:t>Integridad</a:t>
            </a:r>
            <a:r>
              <a:rPr lang="es-ES" dirty="0"/>
              <a:t>: mide el grado en el que el proceso de linaje de datos captura todos los movimientos de datos.</a:t>
            </a:r>
          </a:p>
          <a:p>
            <a:endParaRPr lang="es-ES" dirty="0"/>
          </a:p>
          <a:p>
            <a:r>
              <a:rPr lang="es-ES" b="1" dirty="0"/>
              <a:t>Precisión</a:t>
            </a:r>
            <a:r>
              <a:rPr lang="es-ES" dirty="0"/>
              <a:t>: mide el grado en el que el proceso de linaje de datos captura con precisión el origen, el destino y las transformaciones de los datos.</a:t>
            </a:r>
          </a:p>
          <a:p>
            <a:endParaRPr lang="es-ES" dirty="0"/>
          </a:p>
          <a:p>
            <a:r>
              <a:rPr lang="es-ES" b="1" dirty="0"/>
              <a:t>Puntualidad</a:t>
            </a:r>
            <a:r>
              <a:rPr lang="es-ES" dirty="0"/>
              <a:t>: mide la velocidad con la que se captura y se pone a disposición la información de linaje de datos.</a:t>
            </a:r>
          </a:p>
          <a:p>
            <a:endParaRPr lang="es-ES" dirty="0"/>
          </a:p>
          <a:p>
            <a:r>
              <a:rPr lang="es-ES" b="1" dirty="0"/>
              <a:t>Usabilidad</a:t>
            </a:r>
            <a:r>
              <a:rPr lang="es-ES" dirty="0"/>
              <a:t>: mide la facilidad con la que se puede acceder y analizar la información de linaje de datos.</a:t>
            </a:r>
          </a:p>
          <a:p>
            <a:endParaRPr lang="es-ES" dirty="0"/>
          </a:p>
          <a:p>
            <a:r>
              <a:rPr lang="es-ES" b="1" dirty="0"/>
              <a:t>Costo</a:t>
            </a:r>
            <a:r>
              <a:rPr lang="es-ES" dirty="0"/>
              <a:t>: mide el costo de implementar y mantener el proceso de linaje de datos.</a:t>
            </a:r>
          </a:p>
        </p:txBody>
      </p:sp>
    </p:spTree>
    <p:extLst>
      <p:ext uri="{BB962C8B-B14F-4D97-AF65-F5344CB8AC3E}">
        <p14:creationId xmlns:p14="http://schemas.microsoft.com/office/powerpoint/2010/main" val="93511288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D2D7F2-60DD-42D5-98B4-66A73D3D01E0}"/>
              </a:ext>
            </a:extLst>
          </p:cNvPr>
          <p:cNvSpPr>
            <a:spLocks noGrp="1"/>
          </p:cNvSpPr>
          <p:nvPr>
            <p:ph type="title"/>
          </p:nvPr>
        </p:nvSpPr>
        <p:spPr/>
        <p:txBody>
          <a:bodyPr/>
          <a:lstStyle/>
          <a:p>
            <a:r>
              <a:rPr lang="es-ES" dirty="0"/>
              <a:t>Otros ejemplos de aspectos a medir</a:t>
            </a:r>
            <a:endParaRPr lang="es-CO" dirty="0"/>
          </a:p>
        </p:txBody>
      </p:sp>
      <p:sp>
        <p:nvSpPr>
          <p:cNvPr id="3" name="Marcador de contenido 2">
            <a:extLst>
              <a:ext uri="{FF2B5EF4-FFF2-40B4-BE49-F238E27FC236}">
                <a16:creationId xmlns:a16="http://schemas.microsoft.com/office/drawing/2014/main" id="{3AD8FFF1-1C45-4E52-949C-A630A014E351}"/>
              </a:ext>
            </a:extLst>
          </p:cNvPr>
          <p:cNvSpPr>
            <a:spLocks noGrp="1"/>
          </p:cNvSpPr>
          <p:nvPr>
            <p:ph idx="1"/>
          </p:nvPr>
        </p:nvSpPr>
        <p:spPr>
          <a:xfrm>
            <a:off x="242038" y="1980552"/>
            <a:ext cx="5257062" cy="4725048"/>
          </a:xfrm>
        </p:spPr>
        <p:txBody>
          <a:bodyPr>
            <a:normAutofit fontScale="70000" lnSpcReduction="20000"/>
          </a:bodyPr>
          <a:lstStyle/>
          <a:p>
            <a:r>
              <a:rPr lang="es-ES" dirty="0"/>
              <a:t>Seguridad de datos</a:t>
            </a:r>
          </a:p>
          <a:p>
            <a:pPr lvl="1"/>
            <a:r>
              <a:rPr lang="es-ES" dirty="0"/>
              <a:t>Cobertura del cifrado de datos frente a las necesidades o requerimientos legales</a:t>
            </a:r>
          </a:p>
          <a:p>
            <a:pPr lvl="1"/>
            <a:r>
              <a:rPr lang="es-ES" dirty="0"/>
              <a:t>Cumplimiento de los controles de acceso a datos</a:t>
            </a:r>
          </a:p>
          <a:p>
            <a:pPr lvl="1"/>
            <a:r>
              <a:rPr lang="es-ES" dirty="0"/>
              <a:t>Cobertura enmascaramiento de datos</a:t>
            </a:r>
          </a:p>
          <a:p>
            <a:pPr lvl="1"/>
            <a:r>
              <a:rPr lang="es-ES" dirty="0"/>
              <a:t>Incidentes de seguridad de datos</a:t>
            </a:r>
          </a:p>
          <a:p>
            <a:pPr lvl="1"/>
            <a:r>
              <a:rPr lang="es-ES" dirty="0"/>
              <a:t>Costo de asegurar los datos</a:t>
            </a:r>
          </a:p>
          <a:p>
            <a:pPr lvl="1"/>
            <a:r>
              <a:rPr lang="es-ES" dirty="0"/>
              <a:t>Riesgos de datos</a:t>
            </a:r>
          </a:p>
          <a:p>
            <a:r>
              <a:rPr lang="es-CO" dirty="0"/>
              <a:t>Integración de datos</a:t>
            </a:r>
          </a:p>
          <a:p>
            <a:pPr lvl="1"/>
            <a:r>
              <a:rPr lang="es-CO" dirty="0"/>
              <a:t>Resultado de la integración</a:t>
            </a:r>
          </a:p>
          <a:p>
            <a:pPr lvl="1"/>
            <a:r>
              <a:rPr lang="es-CO" dirty="0"/>
              <a:t>Confiabilidad de la integración</a:t>
            </a:r>
          </a:p>
          <a:p>
            <a:pPr lvl="1"/>
            <a:r>
              <a:rPr lang="es-CO" dirty="0"/>
              <a:t>Reprocesos de la integración</a:t>
            </a:r>
          </a:p>
          <a:p>
            <a:pPr lvl="1"/>
            <a:r>
              <a:rPr lang="es-CO" dirty="0"/>
              <a:t>Calidad de los datos integrados</a:t>
            </a:r>
          </a:p>
          <a:p>
            <a:pPr lvl="1"/>
            <a:r>
              <a:rPr lang="es-CO" dirty="0"/>
              <a:t>Consistencia de los datos integrados</a:t>
            </a:r>
          </a:p>
          <a:p>
            <a:endParaRPr lang="es-CO" dirty="0"/>
          </a:p>
        </p:txBody>
      </p:sp>
      <p:sp>
        <p:nvSpPr>
          <p:cNvPr id="4" name="Marcador de contenido 2">
            <a:extLst>
              <a:ext uri="{FF2B5EF4-FFF2-40B4-BE49-F238E27FC236}">
                <a16:creationId xmlns:a16="http://schemas.microsoft.com/office/drawing/2014/main" id="{9FDE830A-71DE-40AB-BC35-74AB28A3C8FD}"/>
              </a:ext>
            </a:extLst>
          </p:cNvPr>
          <p:cNvSpPr txBox="1">
            <a:spLocks/>
          </p:cNvSpPr>
          <p:nvPr/>
        </p:nvSpPr>
        <p:spPr>
          <a:xfrm>
            <a:off x="7163538" y="1980552"/>
            <a:ext cx="5257062" cy="4725048"/>
          </a:xfrm>
          <a:prstGeom prst="rect">
            <a:avLst/>
          </a:prstGeom>
        </p:spPr>
        <p:txBody>
          <a:bodyPr vert="horz" lIns="91440" tIns="45720" rIns="91440" bIns="45720" rtlCol="0">
            <a:normAutofit/>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r>
              <a:rPr lang="es-ES" sz="2400" dirty="0"/>
              <a:t>Presentación de datos</a:t>
            </a:r>
          </a:p>
          <a:p>
            <a:pPr lvl="1"/>
            <a:r>
              <a:rPr lang="es-ES" sz="2000" dirty="0"/>
              <a:t>Uso del portal de datos</a:t>
            </a:r>
          </a:p>
          <a:p>
            <a:pPr lvl="1"/>
            <a:r>
              <a:rPr lang="es-CO" sz="2000" dirty="0"/>
              <a:t>Calidad de los datos en los tableros</a:t>
            </a:r>
          </a:p>
          <a:p>
            <a:pPr lvl="1"/>
            <a:r>
              <a:rPr lang="es-CO" sz="2000" dirty="0"/>
              <a:t>Confiabilidad de los datos en los tableros</a:t>
            </a:r>
          </a:p>
          <a:p>
            <a:pPr lvl="1"/>
            <a:r>
              <a:rPr lang="es-CO" sz="2000" dirty="0"/>
              <a:t>Tiempo de respuesta de los informes</a:t>
            </a:r>
          </a:p>
          <a:p>
            <a:pPr lvl="1"/>
            <a:endParaRPr lang="es-CO" sz="2000" dirty="0"/>
          </a:p>
        </p:txBody>
      </p:sp>
    </p:spTree>
    <p:extLst>
      <p:ext uri="{BB962C8B-B14F-4D97-AF65-F5344CB8AC3E}">
        <p14:creationId xmlns:p14="http://schemas.microsoft.com/office/powerpoint/2010/main" val="33615979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3</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508702" y="2313759"/>
            <a:ext cx="5359663" cy="4677349"/>
          </a:xfrm>
        </p:spPr>
        <p:txBody>
          <a:bodyPr>
            <a:normAutofit fontScale="92500"/>
          </a:bodyPr>
          <a:lstStyle/>
          <a:p>
            <a:pPr marL="0" indent="0">
              <a:buNone/>
            </a:pPr>
            <a:r>
              <a:rPr lang="es-ES" sz="2400" dirty="0"/>
              <a:t>En la plantilla del desarrollo de la clase, en el paso 3, realiza: </a:t>
            </a:r>
          </a:p>
          <a:p>
            <a:endParaRPr lang="es-ES" sz="2400" dirty="0"/>
          </a:p>
          <a:p>
            <a:r>
              <a:rPr lang="es-ES" sz="2400" dirty="0"/>
              <a:t>Para los objetivos corporativos, lista los aspectos que vas a medir y que respondan a la contribución del área de datos</a:t>
            </a:r>
          </a:p>
          <a:p>
            <a:r>
              <a:rPr lang="es-ES" sz="2400" dirty="0"/>
              <a:t>Para las capacidades de la oficina de datos, lista los aspectos a medir de manera que se pueda evidenciar, evolución en esas capacidades</a:t>
            </a:r>
          </a:p>
          <a:p>
            <a:r>
              <a:rPr lang="es-ES" sz="2400" dirty="0"/>
              <a:t>Para las unidades o áreas de datos, lista los aspectos que quieres medir de esas áreas periódicamente. </a:t>
            </a:r>
          </a:p>
          <a:p>
            <a:endParaRPr lang="es-CO" sz="2400" dirty="0"/>
          </a:p>
        </p:txBody>
      </p:sp>
      <p:pic>
        <p:nvPicPr>
          <p:cNvPr id="8" name="Imagen 7">
            <a:extLst>
              <a:ext uri="{FF2B5EF4-FFF2-40B4-BE49-F238E27FC236}">
                <a16:creationId xmlns:a16="http://schemas.microsoft.com/office/drawing/2014/main" id="{F40D4BE1-129F-44DC-A912-23110900B807}"/>
              </a:ext>
            </a:extLst>
          </p:cNvPr>
          <p:cNvPicPr>
            <a:picLocks noChangeAspect="1"/>
          </p:cNvPicPr>
          <p:nvPr/>
        </p:nvPicPr>
        <p:blipFill>
          <a:blip r:embed="rId2"/>
          <a:stretch>
            <a:fillRect/>
          </a:stretch>
        </p:blipFill>
        <p:spPr>
          <a:xfrm>
            <a:off x="6067567" y="3223609"/>
            <a:ext cx="6915505" cy="2857647"/>
          </a:xfrm>
          <a:prstGeom prst="rect">
            <a:avLst/>
          </a:prstGeom>
        </p:spPr>
      </p:pic>
    </p:spTree>
    <p:extLst>
      <p:ext uri="{BB962C8B-B14F-4D97-AF65-F5344CB8AC3E}">
        <p14:creationId xmlns:p14="http://schemas.microsoft.com/office/powerpoint/2010/main" val="109756653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dirty="0"/>
              <a:t>Atributos del indicador</a:t>
            </a:r>
          </a:p>
        </p:txBody>
      </p:sp>
      <p:graphicFrame>
        <p:nvGraphicFramePr>
          <p:cNvPr id="4" name="3 Marcador de contenido"/>
          <p:cNvGraphicFramePr>
            <a:graphicFrameLocks noGrp="1"/>
          </p:cNvGraphicFramePr>
          <p:nvPr>
            <p:ph idx="1"/>
          </p:nvPr>
        </p:nvGraphicFramePr>
        <p:xfrm>
          <a:off x="2403987" y="1638864"/>
          <a:ext cx="8686800" cy="52894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651569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42037" y="325319"/>
            <a:ext cx="12800194" cy="797425"/>
          </a:xfrm>
        </p:spPr>
        <p:txBody>
          <a:bodyPr/>
          <a:lstStyle/>
          <a:p>
            <a:r>
              <a:rPr lang="es-CO" dirty="0"/>
              <a:t>Definición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234500">
            <a:off x="10351581" y="3021230"/>
            <a:ext cx="2494966" cy="14618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3 CuadroTexto"/>
          <p:cNvSpPr txBox="1"/>
          <p:nvPr/>
        </p:nvSpPr>
        <p:spPr>
          <a:xfrm>
            <a:off x="571212" y="1162028"/>
            <a:ext cx="12324391" cy="5786199"/>
          </a:xfrm>
          <a:prstGeom prst="rect">
            <a:avLst/>
          </a:prstGeom>
          <a:noFill/>
        </p:spPr>
        <p:txBody>
          <a:bodyPr wrap="square" rtlCol="0">
            <a:spAutoFit/>
          </a:bodyPr>
          <a:lstStyle/>
          <a:p>
            <a:r>
              <a:rPr lang="es-CO" sz="2000" b="1" dirty="0">
                <a:solidFill>
                  <a:srgbClr val="FF0000"/>
                </a:solidFill>
              </a:rPr>
              <a:t>NOMBRE</a:t>
            </a:r>
            <a:r>
              <a:rPr lang="es-CO" sz="2000" dirty="0"/>
              <a:t>: Es la expresión del concepto a valorar. Responde a la pregunta: </a:t>
            </a:r>
            <a:r>
              <a:rPr lang="es-CO" sz="2000" b="1" dirty="0">
                <a:solidFill>
                  <a:schemeClr val="accent6"/>
                </a:solidFill>
              </a:rPr>
              <a:t>Sobre qué va a llevar la medida</a:t>
            </a:r>
            <a:r>
              <a:rPr lang="es-CO" sz="2000" dirty="0"/>
              <a:t>?. Debe ser </a:t>
            </a:r>
            <a:r>
              <a:rPr lang="es-CO" sz="2000" dirty="0" err="1"/>
              <a:t>autoexplicativo</a:t>
            </a:r>
            <a:r>
              <a:rPr lang="es-CO" sz="2000" dirty="0"/>
              <a:t>. </a:t>
            </a:r>
          </a:p>
          <a:p>
            <a:endParaRPr lang="es-CO" sz="2000" dirty="0">
              <a:highlight>
                <a:srgbClr val="C0C0C0"/>
              </a:highlight>
            </a:endParaRPr>
          </a:p>
          <a:p>
            <a:r>
              <a:rPr lang="es-CO" sz="2000" i="1" dirty="0">
                <a:highlight>
                  <a:srgbClr val="C0C0C0"/>
                </a:highlight>
              </a:rPr>
              <a:t>Mi recomendación es llamarlo con una combinación del tipo de expresión matemática con lo que se mide</a:t>
            </a:r>
          </a:p>
          <a:p>
            <a:endParaRPr lang="es-CO" sz="2000" dirty="0"/>
          </a:p>
          <a:p>
            <a:pPr marL="285750" indent="-285750">
              <a:buFont typeface="Arial" pitchFamily="34" charset="0"/>
              <a:buChar char="•"/>
            </a:pPr>
            <a:r>
              <a:rPr lang="es-CO" sz="2000" b="1" dirty="0">
                <a:solidFill>
                  <a:schemeClr val="accent6"/>
                </a:solidFill>
              </a:rPr>
              <a:t>Tasa de</a:t>
            </a:r>
            <a:r>
              <a:rPr lang="es-CO" sz="2000" dirty="0"/>
              <a:t> Retorno de la Inversión, en lugar de </a:t>
            </a:r>
            <a:r>
              <a:rPr lang="es-CO" sz="2000" strike="sngStrike" dirty="0"/>
              <a:t>Porcentaje de Retorno de la Inversión</a:t>
            </a:r>
          </a:p>
          <a:p>
            <a:pPr marL="285750" indent="-285750">
              <a:buFont typeface="Arial" pitchFamily="34" charset="0"/>
              <a:buChar char="•"/>
            </a:pPr>
            <a:r>
              <a:rPr lang="es-CO" sz="2000" b="1" dirty="0">
                <a:solidFill>
                  <a:schemeClr val="accent6"/>
                </a:solidFill>
              </a:rPr>
              <a:t>Proporción de</a:t>
            </a:r>
            <a:r>
              <a:rPr lang="es-CO" sz="2000" dirty="0"/>
              <a:t> Personal clave retenido , en lugar de </a:t>
            </a:r>
            <a:r>
              <a:rPr lang="es-CO" sz="2000" strike="sngStrike" dirty="0"/>
              <a:t>Porcentaje de Personal clave retenido</a:t>
            </a:r>
          </a:p>
          <a:p>
            <a:pPr marL="285750" indent="-285750">
              <a:buFont typeface="Arial" pitchFamily="34" charset="0"/>
              <a:buChar char="•"/>
            </a:pPr>
            <a:r>
              <a:rPr lang="es-CO" sz="2000" b="1" dirty="0">
                <a:solidFill>
                  <a:schemeClr val="accent6"/>
                </a:solidFill>
              </a:rPr>
              <a:t>Tasa de </a:t>
            </a:r>
            <a:r>
              <a:rPr lang="es-CO" sz="2000" dirty="0"/>
              <a:t>Rotación del personal en cargos operativos</a:t>
            </a:r>
          </a:p>
          <a:p>
            <a:pPr marL="285750" indent="-285750">
              <a:buFont typeface="Arial" pitchFamily="34" charset="0"/>
              <a:buChar char="•"/>
            </a:pPr>
            <a:r>
              <a:rPr lang="es-ES" sz="2000" b="1" dirty="0">
                <a:solidFill>
                  <a:schemeClr val="accent6"/>
                </a:solidFill>
              </a:rPr>
              <a:t>Variación del</a:t>
            </a:r>
            <a:r>
              <a:rPr lang="es-ES" sz="2000" dirty="0"/>
              <a:t> Cumplimiento del programa de bienestar</a:t>
            </a:r>
            <a:endParaRPr lang="es-CO" sz="2000" dirty="0"/>
          </a:p>
          <a:p>
            <a:endParaRPr lang="es-CO" sz="2000" dirty="0"/>
          </a:p>
          <a:p>
            <a:r>
              <a:rPr lang="es-CO" sz="2000" b="1" dirty="0">
                <a:solidFill>
                  <a:srgbClr val="FF0000"/>
                </a:solidFill>
              </a:rPr>
              <a:t>EXPRESIÓN MATEMÁTICA</a:t>
            </a:r>
            <a:r>
              <a:rPr lang="es-CO" sz="2000" dirty="0"/>
              <a:t>:  Es el medio que se emplea para calcular el indicador</a:t>
            </a:r>
          </a:p>
          <a:p>
            <a:endParaRPr lang="es-CO" sz="2000" dirty="0"/>
          </a:p>
          <a:p>
            <a:pPr lvl="1"/>
            <a:r>
              <a:rPr lang="es-ES" sz="2000" b="1" u="sng" dirty="0"/>
              <a:t>FUNDAMENTALES: </a:t>
            </a:r>
          </a:p>
          <a:p>
            <a:pPr marL="742950" lvl="1" indent="-285750">
              <a:buFont typeface="Arial" panose="020B0604020202020204" pitchFamily="34" charset="0"/>
              <a:buChar char="•"/>
            </a:pPr>
            <a:r>
              <a:rPr lang="es-ES" dirty="0"/>
              <a:t>Indicadores Absolutos</a:t>
            </a:r>
          </a:p>
          <a:p>
            <a:pPr marL="742950" lvl="1" indent="-285750">
              <a:buFont typeface="Arial" panose="020B0604020202020204" pitchFamily="34" charset="0"/>
              <a:buChar char="•"/>
            </a:pPr>
            <a:r>
              <a:rPr lang="es-ES" dirty="0"/>
              <a:t>Indicadores relativos (cálculos)</a:t>
            </a:r>
          </a:p>
          <a:p>
            <a:pPr marL="1200150" lvl="2" indent="-285750">
              <a:buFont typeface="Arial" panose="020B0604020202020204" pitchFamily="34" charset="0"/>
              <a:buChar char="•"/>
            </a:pPr>
            <a:r>
              <a:rPr lang="es-ES" dirty="0"/>
              <a:t>Razón </a:t>
            </a:r>
          </a:p>
          <a:p>
            <a:pPr marL="1200150" lvl="2" indent="-285750">
              <a:buFont typeface="Arial" panose="020B0604020202020204" pitchFamily="34" charset="0"/>
              <a:buChar char="•"/>
            </a:pPr>
            <a:r>
              <a:rPr lang="es-ES" dirty="0"/>
              <a:t>Tasa (Comparación)</a:t>
            </a:r>
          </a:p>
          <a:p>
            <a:pPr marL="1200150" lvl="2" indent="-285750">
              <a:buFont typeface="Arial" panose="020B0604020202020204" pitchFamily="34" charset="0"/>
              <a:buChar char="•"/>
            </a:pPr>
            <a:r>
              <a:rPr lang="es-ES" dirty="0"/>
              <a:t>Proporción</a:t>
            </a:r>
          </a:p>
          <a:p>
            <a:r>
              <a:rPr lang="es-CO" sz="2000" b="1" dirty="0">
                <a:solidFill>
                  <a:srgbClr val="FF0000"/>
                </a:solidFill>
              </a:rPr>
              <a:t>SIGLA</a:t>
            </a:r>
            <a:r>
              <a:rPr lang="es-CO" sz="2000" dirty="0"/>
              <a:t>: Representación corta del nombre del indicador: </a:t>
            </a:r>
            <a:r>
              <a:rPr lang="es-CO" sz="2000" dirty="0">
                <a:solidFill>
                  <a:srgbClr val="FF0000"/>
                </a:solidFill>
              </a:rPr>
              <a:t>I</a:t>
            </a:r>
            <a:r>
              <a:rPr lang="es-CO" sz="2000" dirty="0"/>
              <a:t>SED, </a:t>
            </a:r>
            <a:r>
              <a:rPr lang="es-CO" sz="2000" dirty="0">
                <a:solidFill>
                  <a:srgbClr val="FF0000"/>
                </a:solidFill>
              </a:rPr>
              <a:t>C</a:t>
            </a:r>
            <a:r>
              <a:rPr lang="es-CO" sz="2000" dirty="0"/>
              <a:t>PKR, </a:t>
            </a:r>
            <a:r>
              <a:rPr lang="es-CO" sz="2000" dirty="0">
                <a:solidFill>
                  <a:srgbClr val="FF0000"/>
                </a:solidFill>
              </a:rPr>
              <a:t>I</a:t>
            </a:r>
            <a:r>
              <a:rPr lang="es-CO" sz="2000" dirty="0"/>
              <a:t>RP</a:t>
            </a:r>
          </a:p>
        </p:txBody>
      </p:sp>
    </p:spTree>
    <p:extLst>
      <p:ext uri="{BB962C8B-B14F-4D97-AF65-F5344CB8AC3E}">
        <p14:creationId xmlns:p14="http://schemas.microsoft.com/office/powerpoint/2010/main" val="3651801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B898A9-4C8E-428C-BB8B-603F3CDE80CB}"/>
              </a:ext>
            </a:extLst>
          </p:cNvPr>
          <p:cNvSpPr>
            <a:spLocks noGrp="1"/>
          </p:cNvSpPr>
          <p:nvPr>
            <p:ph type="title"/>
          </p:nvPr>
        </p:nvSpPr>
        <p:spPr/>
        <p:txBody>
          <a:bodyPr/>
          <a:lstStyle/>
          <a:p>
            <a:r>
              <a:rPr lang="es-ES" dirty="0"/>
              <a:t>Teoría Mintzberg sobre la estrategia</a:t>
            </a:r>
            <a:endParaRPr lang="es-CO" dirty="0"/>
          </a:p>
        </p:txBody>
      </p:sp>
      <p:sp>
        <p:nvSpPr>
          <p:cNvPr id="4" name="Marcador de contenido 3">
            <a:extLst>
              <a:ext uri="{FF2B5EF4-FFF2-40B4-BE49-F238E27FC236}">
                <a16:creationId xmlns:a16="http://schemas.microsoft.com/office/drawing/2014/main" id="{5DF66AA0-7D34-4E0E-B8CE-43667A3F053A}"/>
              </a:ext>
            </a:extLst>
          </p:cNvPr>
          <p:cNvSpPr>
            <a:spLocks noGrp="1"/>
          </p:cNvSpPr>
          <p:nvPr>
            <p:ph sz="half" idx="1"/>
          </p:nvPr>
        </p:nvSpPr>
        <p:spPr>
          <a:xfrm>
            <a:off x="6584039" y="1916114"/>
            <a:ext cx="5872480" cy="1515201"/>
          </a:xfrm>
        </p:spPr>
        <p:txBody>
          <a:bodyPr>
            <a:normAutofit/>
          </a:bodyPr>
          <a:lstStyle/>
          <a:p>
            <a:pPr marL="0" indent="0">
              <a:buNone/>
            </a:pPr>
            <a:r>
              <a:rPr lang="es-ES" sz="2040" b="1" dirty="0">
                <a:solidFill>
                  <a:schemeClr val="accent6"/>
                </a:solidFill>
              </a:rPr>
              <a:t>Deliberada:</a:t>
            </a:r>
          </a:p>
          <a:p>
            <a:pPr marL="0" indent="0">
              <a:buNone/>
            </a:pPr>
            <a:r>
              <a:rPr lang="es-ES" sz="2200" b="1" u="sng" dirty="0"/>
              <a:t>Se desarrolla a partir de decisiones que se deben tomar a diario en una organización. </a:t>
            </a:r>
            <a:endParaRPr lang="es-CO" sz="1813" b="1" u="sng" dirty="0"/>
          </a:p>
        </p:txBody>
      </p:sp>
      <p:sp>
        <p:nvSpPr>
          <p:cNvPr id="5" name="Marcador de contenido 4">
            <a:extLst>
              <a:ext uri="{FF2B5EF4-FFF2-40B4-BE49-F238E27FC236}">
                <a16:creationId xmlns:a16="http://schemas.microsoft.com/office/drawing/2014/main" id="{4BE7D5CC-BB00-4564-B978-9D53178F2FF3}"/>
              </a:ext>
            </a:extLst>
          </p:cNvPr>
          <p:cNvSpPr>
            <a:spLocks noGrp="1"/>
          </p:cNvSpPr>
          <p:nvPr>
            <p:ph sz="half" idx="2"/>
          </p:nvPr>
        </p:nvSpPr>
        <p:spPr>
          <a:xfrm>
            <a:off x="6584039" y="3418419"/>
            <a:ext cx="6158318" cy="1367897"/>
          </a:xfrm>
        </p:spPr>
        <p:txBody>
          <a:bodyPr>
            <a:normAutofit/>
          </a:bodyPr>
          <a:lstStyle/>
          <a:p>
            <a:pPr marL="0" indent="0">
              <a:buNone/>
            </a:pPr>
            <a:r>
              <a:rPr lang="es-ES" sz="2040" b="1" dirty="0">
                <a:solidFill>
                  <a:schemeClr val="accent6"/>
                </a:solidFill>
              </a:rPr>
              <a:t>Emergente:</a:t>
            </a:r>
          </a:p>
          <a:p>
            <a:pPr marL="0" indent="0">
              <a:buNone/>
            </a:pPr>
            <a:r>
              <a:rPr lang="es-ES" sz="2200" b="1" u="sng" dirty="0"/>
              <a:t>Corresponde a la planificación, es decir, al establecimiento de objetivos. </a:t>
            </a:r>
            <a:endParaRPr lang="es-CO" sz="2200" b="1" u="sng" dirty="0"/>
          </a:p>
        </p:txBody>
      </p:sp>
      <p:sp>
        <p:nvSpPr>
          <p:cNvPr id="6" name="Rectángulo 5">
            <a:extLst>
              <a:ext uri="{FF2B5EF4-FFF2-40B4-BE49-F238E27FC236}">
                <a16:creationId xmlns:a16="http://schemas.microsoft.com/office/drawing/2014/main" id="{84EFFB84-B2E7-4571-B033-2F1E187D24B2}"/>
              </a:ext>
            </a:extLst>
          </p:cNvPr>
          <p:cNvSpPr/>
          <p:nvPr/>
        </p:nvSpPr>
        <p:spPr>
          <a:xfrm>
            <a:off x="831977" y="5176099"/>
            <a:ext cx="12392050" cy="1766637"/>
          </a:xfrm>
          <a:prstGeom prst="rect">
            <a:avLst/>
          </a:prstGeom>
        </p:spPr>
        <p:txBody>
          <a:bodyPr wrap="square">
            <a:spAutoFit/>
          </a:bodyPr>
          <a:lstStyle/>
          <a:p>
            <a:pPr algn="ctr"/>
            <a:r>
              <a:rPr lang="es-ES" sz="2720" b="1" i="1" dirty="0">
                <a:solidFill>
                  <a:schemeClr val="accent5"/>
                </a:solidFill>
              </a:rPr>
              <a:t>La estrategia según Mintzberg se compone del establecimiento de objetivos más las decisiones diarias.</a:t>
            </a:r>
          </a:p>
          <a:p>
            <a:pPr algn="ctr"/>
            <a:endParaRPr lang="es-ES" sz="2720" b="1" i="1" dirty="0">
              <a:solidFill>
                <a:schemeClr val="accent5"/>
              </a:solidFill>
            </a:endParaRPr>
          </a:p>
          <a:p>
            <a:pPr algn="ctr"/>
            <a:r>
              <a:rPr lang="es-ES" sz="2720" b="1" i="1" dirty="0">
                <a:solidFill>
                  <a:schemeClr val="accent5"/>
                </a:solidFill>
              </a:rPr>
              <a:t>La estrategia es un patrón corriente de decisiones</a:t>
            </a:r>
            <a:endParaRPr lang="es-CO" sz="2720" b="1" i="1" dirty="0">
              <a:solidFill>
                <a:schemeClr val="accent5"/>
              </a:solidFill>
            </a:endParaRPr>
          </a:p>
        </p:txBody>
      </p:sp>
      <p:pic>
        <p:nvPicPr>
          <p:cNvPr id="3" name="Imagen 2">
            <a:extLst>
              <a:ext uri="{FF2B5EF4-FFF2-40B4-BE49-F238E27FC236}">
                <a16:creationId xmlns:a16="http://schemas.microsoft.com/office/drawing/2014/main" id="{213A1FC5-0B7E-4828-80CF-F9CED818F5E9}"/>
              </a:ext>
            </a:extLst>
          </p:cNvPr>
          <p:cNvPicPr>
            <a:picLocks noChangeAspect="1"/>
          </p:cNvPicPr>
          <p:nvPr/>
        </p:nvPicPr>
        <p:blipFill>
          <a:blip r:embed="rId4"/>
          <a:stretch>
            <a:fillRect/>
          </a:stretch>
        </p:blipFill>
        <p:spPr>
          <a:xfrm>
            <a:off x="404042" y="2485453"/>
            <a:ext cx="5452238" cy="1515201"/>
          </a:xfrm>
          <a:prstGeom prst="rect">
            <a:avLst/>
          </a:prstGeom>
        </p:spPr>
      </p:pic>
    </p:spTree>
    <p:extLst>
      <p:ext uri="{BB962C8B-B14F-4D97-AF65-F5344CB8AC3E}">
        <p14:creationId xmlns:p14="http://schemas.microsoft.com/office/powerpoint/2010/main" val="1174163629"/>
      </p:ext>
    </p:extLst>
  </p:cSld>
  <p:clrMapOvr>
    <a:overrideClrMapping bg1="lt1" tx1="dk1" bg2="lt2" tx2="dk2" accent1="accent1" accent2="accent2" accent3="accent3" accent4="accent4" accent5="accent5" accent6="accent6" hlink="hlink" folHlink="folHlink"/>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Indicador Absoluto</a:t>
            </a:r>
            <a:endParaRPr lang="es-CO" dirty="0"/>
          </a:p>
        </p:txBody>
      </p:sp>
      <p:sp>
        <p:nvSpPr>
          <p:cNvPr id="3" name="Marcador de contenido 2"/>
          <p:cNvSpPr>
            <a:spLocks noGrp="1"/>
          </p:cNvSpPr>
          <p:nvPr>
            <p:ph idx="1"/>
          </p:nvPr>
        </p:nvSpPr>
        <p:spPr>
          <a:xfrm>
            <a:off x="949960" y="2069042"/>
            <a:ext cx="5111627" cy="4931516"/>
          </a:xfrm>
        </p:spPr>
        <p:txBody>
          <a:bodyPr/>
          <a:lstStyle/>
          <a:p>
            <a:r>
              <a:rPr lang="es-ES" dirty="0"/>
              <a:t>Está basado en una cantidad numérica, simple</a:t>
            </a:r>
          </a:p>
          <a:p>
            <a:r>
              <a:rPr lang="es-ES" dirty="0"/>
              <a:t>Es un número que dimensiona un evento</a:t>
            </a:r>
          </a:p>
          <a:p>
            <a:r>
              <a:rPr lang="es-ES" dirty="0">
                <a:solidFill>
                  <a:schemeClr val="bg1">
                    <a:lumMod val="50000"/>
                  </a:schemeClr>
                </a:solidFill>
              </a:rPr>
              <a:t>Ejemplo: Cantidad de accidentes</a:t>
            </a:r>
          </a:p>
          <a:p>
            <a:endParaRPr lang="es-CO" dirty="0"/>
          </a:p>
        </p:txBody>
      </p:sp>
      <p:pic>
        <p:nvPicPr>
          <p:cNvPr id="4" name="Imagen 3"/>
          <p:cNvPicPr>
            <a:picLocks noChangeAspect="1"/>
          </p:cNvPicPr>
          <p:nvPr/>
        </p:nvPicPr>
        <p:blipFill>
          <a:blip r:embed="rId2"/>
          <a:stretch>
            <a:fillRect/>
          </a:stretch>
        </p:blipFill>
        <p:spPr>
          <a:xfrm>
            <a:off x="7393295" y="2187016"/>
            <a:ext cx="2924583" cy="2867425"/>
          </a:xfrm>
          <a:prstGeom prst="rect">
            <a:avLst/>
          </a:prstGeom>
        </p:spPr>
      </p:pic>
    </p:spTree>
    <p:extLst>
      <p:ext uri="{BB962C8B-B14F-4D97-AF65-F5344CB8AC3E}">
        <p14:creationId xmlns:p14="http://schemas.microsoft.com/office/powerpoint/2010/main" val="200323994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CB5015F-D587-4259-8D83-0572E90933AE}"/>
              </a:ext>
            </a:extLst>
          </p:cNvPr>
          <p:cNvSpPr>
            <a:spLocks noGrp="1"/>
          </p:cNvSpPr>
          <p:nvPr>
            <p:ph type="title"/>
          </p:nvPr>
        </p:nvSpPr>
        <p:spPr>
          <a:xfrm>
            <a:off x="242037" y="325319"/>
            <a:ext cx="12800194" cy="906581"/>
          </a:xfrm>
        </p:spPr>
        <p:txBody>
          <a:bodyPr/>
          <a:lstStyle/>
          <a:p>
            <a:r>
              <a:rPr lang="es-ES" dirty="0"/>
              <a:t>Indicadores Relativos</a:t>
            </a:r>
            <a:endParaRPr lang="es-CO" dirty="0"/>
          </a:p>
        </p:txBody>
      </p:sp>
      <p:sp>
        <p:nvSpPr>
          <p:cNvPr id="5" name="Rectángulo: esquinas redondeadas 4">
            <a:extLst>
              <a:ext uri="{FF2B5EF4-FFF2-40B4-BE49-F238E27FC236}">
                <a16:creationId xmlns:a16="http://schemas.microsoft.com/office/drawing/2014/main" id="{D5CBEAA0-8E6B-40C1-91D9-F0DE6A082B36}"/>
              </a:ext>
            </a:extLst>
          </p:cNvPr>
          <p:cNvSpPr/>
          <p:nvPr/>
        </p:nvSpPr>
        <p:spPr>
          <a:xfrm>
            <a:off x="778881" y="1725753"/>
            <a:ext cx="3107320" cy="5150733"/>
          </a:xfrm>
          <a:prstGeom prst="round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s-ES" sz="2000" b="1" dirty="0"/>
              <a:t>RAZÓN</a:t>
            </a:r>
          </a:p>
          <a:p>
            <a:endParaRPr lang="es-ES" sz="1600" dirty="0"/>
          </a:p>
          <a:p>
            <a:r>
              <a:rPr lang="es-ES" sz="1600" dirty="0">
                <a:solidFill>
                  <a:schemeClr val="tx1"/>
                </a:solidFill>
              </a:rPr>
              <a:t>Compara dos magnitudes distintas, sin aparentemente tener una relación temporal.</a:t>
            </a:r>
          </a:p>
          <a:p>
            <a:endParaRPr lang="es-ES" sz="1600" b="1" dirty="0">
              <a:solidFill>
                <a:schemeClr val="tx1"/>
              </a:solidFill>
            </a:endParaRPr>
          </a:p>
          <a:p>
            <a:r>
              <a:rPr lang="es-ES" sz="1600" b="1" dirty="0">
                <a:solidFill>
                  <a:schemeClr val="tx1"/>
                </a:solidFill>
              </a:rPr>
              <a:t>La cantidad de un evento no está incluida en la del otro evento </a:t>
            </a:r>
            <a:r>
              <a:rPr lang="es-ES" sz="1600" b="1" dirty="0">
                <a:solidFill>
                  <a:schemeClr val="bg2">
                    <a:lumMod val="90000"/>
                  </a:schemeClr>
                </a:solidFill>
              </a:rPr>
              <a:t>(</a:t>
            </a:r>
            <a:r>
              <a:rPr lang="es-ES" sz="1600" b="1" i="1" dirty="0">
                <a:solidFill>
                  <a:schemeClr val="bg2">
                    <a:lumMod val="90000"/>
                  </a:schemeClr>
                </a:solidFill>
              </a:rPr>
              <a:t>El numerador no se incluye en el denominador</a:t>
            </a:r>
            <a:r>
              <a:rPr lang="es-ES" sz="1600" b="1" dirty="0">
                <a:solidFill>
                  <a:schemeClr val="bg2">
                    <a:lumMod val="90000"/>
                  </a:schemeClr>
                </a:solidFill>
              </a:rPr>
              <a:t>).</a:t>
            </a:r>
          </a:p>
          <a:p>
            <a:endParaRPr lang="es-ES" sz="1600" dirty="0">
              <a:solidFill>
                <a:schemeClr val="tx1"/>
              </a:solidFill>
            </a:endParaRPr>
          </a:p>
          <a:p>
            <a:r>
              <a:rPr lang="es-ES" sz="1600" dirty="0">
                <a:solidFill>
                  <a:schemeClr val="tx1"/>
                </a:solidFill>
              </a:rPr>
              <a:t>Se multiplica por 100 para expresarlo en término porcentuales</a:t>
            </a:r>
          </a:p>
          <a:p>
            <a:endParaRPr lang="es-ES" sz="1600" dirty="0"/>
          </a:p>
          <a:p>
            <a:endParaRPr lang="es-419" sz="1600" dirty="0"/>
          </a:p>
        </p:txBody>
      </p:sp>
      <p:sp>
        <p:nvSpPr>
          <p:cNvPr id="6" name="CuadroTexto 5">
            <a:extLst>
              <a:ext uri="{FF2B5EF4-FFF2-40B4-BE49-F238E27FC236}">
                <a16:creationId xmlns:a16="http://schemas.microsoft.com/office/drawing/2014/main" id="{75E78FF9-CF25-478A-BD3E-AA8B3C424D82}"/>
              </a:ext>
            </a:extLst>
          </p:cNvPr>
          <p:cNvSpPr txBox="1"/>
          <p:nvPr/>
        </p:nvSpPr>
        <p:spPr>
          <a:xfrm>
            <a:off x="4572001" y="1329186"/>
            <a:ext cx="9019228" cy="5509200"/>
          </a:xfrm>
          <a:prstGeom prst="rect">
            <a:avLst/>
          </a:prstGeom>
          <a:noFill/>
        </p:spPr>
        <p:txBody>
          <a:bodyPr wrap="square" rtlCol="0">
            <a:spAutoFit/>
          </a:bodyPr>
          <a:lstStyle/>
          <a:p>
            <a:r>
              <a:rPr lang="es-ES" sz="1600" b="1" dirty="0"/>
              <a:t>1. Razón de gastos sobre ventas,</a:t>
            </a:r>
            <a:r>
              <a:rPr lang="es-ES" sz="1600" dirty="0"/>
              <a:t> Gastos financieros en el período = $8,500,000 y  las ventas totales en el período= $79.500.000</a:t>
            </a:r>
          </a:p>
          <a:p>
            <a:pPr lvl="1"/>
            <a:r>
              <a:rPr lang="es-ES" sz="1600" dirty="0"/>
              <a:t>RGSV = (8,5000,000/79,500,000)*100 = 10,7%</a:t>
            </a:r>
          </a:p>
          <a:p>
            <a:pPr lvl="1"/>
            <a:r>
              <a:rPr lang="es-ES" sz="1600" dirty="0"/>
              <a:t>Análisis: Por cada $100 en ventas, $10,7 fueron gastos asociados a las ventas. </a:t>
            </a:r>
          </a:p>
          <a:p>
            <a:endParaRPr lang="es-ES" sz="1600" dirty="0"/>
          </a:p>
          <a:p>
            <a:r>
              <a:rPr lang="es-ES" sz="1600" b="1" dirty="0"/>
              <a:t>2.  Razón de cumplimiento presupuesto de ventas = Total Ventas reales / Ventas presupuestadas</a:t>
            </a:r>
          </a:p>
          <a:p>
            <a:pPr lvl="1"/>
            <a:r>
              <a:rPr lang="es-ES" sz="1600" dirty="0"/>
              <a:t>RCPV = (523,000,000/675,000,000) * 100 =77,4%. </a:t>
            </a:r>
          </a:p>
          <a:p>
            <a:pPr lvl="1"/>
            <a:r>
              <a:rPr lang="es-ES" sz="1600" dirty="0"/>
              <a:t>Análisis: Por cada $100 presupuestados para vender, solamente se vendieron $77,4.  No se cumple el presupuesto lo que implica que se debe analizar las causas.</a:t>
            </a:r>
          </a:p>
          <a:p>
            <a:endParaRPr lang="es-ES" sz="1600" b="1" dirty="0"/>
          </a:p>
          <a:p>
            <a:r>
              <a:rPr lang="es-ES" sz="1600" b="1" dirty="0"/>
              <a:t>3.</a:t>
            </a:r>
            <a:r>
              <a:rPr lang="es-ES" sz="1600" dirty="0"/>
              <a:t> </a:t>
            </a:r>
            <a:r>
              <a:rPr lang="es-ES" sz="1600" b="1" dirty="0"/>
              <a:t>Razón de empleados con Maestría: </a:t>
            </a:r>
            <a:r>
              <a:rPr lang="es-ES" sz="1600" dirty="0"/>
              <a:t>125 empleados tienen título de maestría, 980 empleados no lo tienen</a:t>
            </a:r>
          </a:p>
          <a:p>
            <a:pPr lvl="1"/>
            <a:r>
              <a:rPr lang="es-ES" sz="1600" dirty="0"/>
              <a:t>REM = (125/980)*100 = 13%</a:t>
            </a:r>
          </a:p>
          <a:p>
            <a:pPr lvl="1"/>
            <a:r>
              <a:rPr lang="es-ES" sz="1600" dirty="0"/>
              <a:t>Análisis: Por cada 100 empleados sin maestría hay 13 con título de maestría. Esto se debe interpretar dependiendo de la empresa, su sector y sus objetivos.  Por ejemplo, para una empresa en el sector de la investigación o educación este resultado puede ser no satisfactorio.</a:t>
            </a:r>
          </a:p>
          <a:p>
            <a:endParaRPr lang="es-ES" sz="1600" dirty="0"/>
          </a:p>
          <a:p>
            <a:r>
              <a:rPr lang="es-ES" sz="1600" b="1" dirty="0"/>
              <a:t>4. Razón  de cumplimiento de cuota de ventas:</a:t>
            </a:r>
            <a:r>
              <a:rPr lang="es-ES" sz="1600" dirty="0"/>
              <a:t> Cantidad de personas de la fuerza de ventas: 350, cumplen con la cuota 192, no la cumplen: 158. </a:t>
            </a:r>
          </a:p>
          <a:p>
            <a:pPr lvl="1"/>
            <a:r>
              <a:rPr lang="es-ES" sz="1600" dirty="0"/>
              <a:t>RCCV = (192 / 158)*100 = 121,5%. </a:t>
            </a:r>
          </a:p>
          <a:p>
            <a:pPr lvl="1"/>
            <a:r>
              <a:rPr lang="es-ES" sz="1600" dirty="0"/>
              <a:t>Análisis: Por cada 100 vendedores que incumplen la cuota, hay 121 vendedores que la cumplen. Es un desempeño bueno dado que hay más cumplidores, se debe mejorar, qué estoy vendiendo? </a:t>
            </a:r>
            <a:endParaRPr lang="es-CO" sz="1600" dirty="0"/>
          </a:p>
        </p:txBody>
      </p:sp>
    </p:spTree>
    <p:extLst>
      <p:ext uri="{BB962C8B-B14F-4D97-AF65-F5344CB8AC3E}">
        <p14:creationId xmlns:p14="http://schemas.microsoft.com/office/powerpoint/2010/main" val="25100493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2CA9AA89-FCBA-4FBC-A153-10C59C2F6A7D}"/>
              </a:ext>
            </a:extLst>
          </p:cNvPr>
          <p:cNvSpPr/>
          <p:nvPr/>
        </p:nvSpPr>
        <p:spPr>
          <a:xfrm>
            <a:off x="728282" y="1498600"/>
            <a:ext cx="3310199" cy="5715000"/>
          </a:xfrm>
          <a:prstGeom prst="round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s-ES" sz="2000" b="1" dirty="0"/>
              <a:t>TASA 1</a:t>
            </a:r>
          </a:p>
          <a:p>
            <a:endParaRPr lang="es-ES" sz="1600" dirty="0"/>
          </a:p>
          <a:p>
            <a:r>
              <a:rPr lang="es-ES" sz="1600" dirty="0"/>
              <a:t>Puede verse como un tipo de  razón</a:t>
            </a:r>
          </a:p>
          <a:p>
            <a:endParaRPr lang="es-ES" sz="1600" dirty="0">
              <a:solidFill>
                <a:srgbClr val="FF0000"/>
              </a:solidFill>
            </a:endParaRPr>
          </a:p>
          <a:p>
            <a:r>
              <a:rPr lang="es-ES" sz="1600" dirty="0">
                <a:solidFill>
                  <a:srgbClr val="404040"/>
                </a:solidFill>
                <a:latin typeface="DeepSeek-CJK-patch"/>
              </a:rPr>
              <a:t>Mide las veces que ocurre un evento </a:t>
            </a:r>
            <a:r>
              <a:rPr lang="es-ES" sz="1600" b="1" dirty="0">
                <a:solidFill>
                  <a:srgbClr val="404040"/>
                </a:solidFill>
                <a:latin typeface="DeepSeek-CJK-patch"/>
              </a:rPr>
              <a:t>(frecuencia), </a:t>
            </a:r>
            <a:r>
              <a:rPr lang="es-ES" sz="1600" dirty="0">
                <a:solidFill>
                  <a:srgbClr val="404040"/>
                </a:solidFill>
                <a:latin typeface="DeepSeek-CJK-patch"/>
              </a:rPr>
              <a:t>relacionado con la población que puede experimentar ese evento, </a:t>
            </a:r>
            <a:r>
              <a:rPr lang="es-ES" sz="1600" b="1" dirty="0">
                <a:solidFill>
                  <a:srgbClr val="404040"/>
                </a:solidFill>
                <a:latin typeface="DeepSeek-CJK-patch"/>
              </a:rPr>
              <a:t>en un período de tiempo específico</a:t>
            </a:r>
            <a:r>
              <a:rPr lang="es-ES" sz="1600" dirty="0">
                <a:solidFill>
                  <a:srgbClr val="404040"/>
                </a:solidFill>
                <a:latin typeface="DeepSeek-CJK-patch"/>
              </a:rPr>
              <a:t>.</a:t>
            </a:r>
            <a:endParaRPr lang="es-ES" sz="1600" dirty="0">
              <a:solidFill>
                <a:srgbClr val="FF0000"/>
              </a:solidFill>
            </a:endParaRPr>
          </a:p>
          <a:p>
            <a:endParaRPr lang="es-ES" sz="1600" dirty="0"/>
          </a:p>
          <a:p>
            <a:r>
              <a:rPr lang="es-ES" sz="1600" dirty="0"/>
              <a:t>Se usan en casos donde el riesgo, la ocurrencia acumulada o la velocidad de un fenómeno son críticos</a:t>
            </a:r>
          </a:p>
          <a:p>
            <a:endParaRPr lang="es-ES" sz="1600" dirty="0"/>
          </a:p>
          <a:p>
            <a:r>
              <a:rPr lang="es-ES" sz="1600" dirty="0"/>
              <a:t>Se multiplica por 100 al final para expresarla en porcentaje</a:t>
            </a:r>
          </a:p>
          <a:p>
            <a:endParaRPr lang="es-ES" sz="1600" dirty="0"/>
          </a:p>
          <a:p>
            <a:endParaRPr lang="es-419" sz="1600" dirty="0"/>
          </a:p>
        </p:txBody>
      </p:sp>
      <p:sp>
        <p:nvSpPr>
          <p:cNvPr id="5" name="Título 1">
            <a:extLst>
              <a:ext uri="{FF2B5EF4-FFF2-40B4-BE49-F238E27FC236}">
                <a16:creationId xmlns:a16="http://schemas.microsoft.com/office/drawing/2014/main" id="{A008B7E9-4D91-499C-8900-058E13397FB8}"/>
              </a:ext>
            </a:extLst>
          </p:cNvPr>
          <p:cNvSpPr>
            <a:spLocks noGrp="1"/>
          </p:cNvSpPr>
          <p:nvPr>
            <p:ph type="title"/>
          </p:nvPr>
        </p:nvSpPr>
        <p:spPr>
          <a:xfrm>
            <a:off x="242037" y="325319"/>
            <a:ext cx="12800194" cy="906581"/>
          </a:xfrm>
        </p:spPr>
        <p:txBody>
          <a:bodyPr/>
          <a:lstStyle/>
          <a:p>
            <a:r>
              <a:rPr lang="es-ES" dirty="0"/>
              <a:t>Indicadores Relativos</a:t>
            </a:r>
            <a:endParaRPr lang="es-CO" dirty="0"/>
          </a:p>
        </p:txBody>
      </p:sp>
      <p:sp>
        <p:nvSpPr>
          <p:cNvPr id="6" name="CuadroTexto 5">
            <a:extLst>
              <a:ext uri="{FF2B5EF4-FFF2-40B4-BE49-F238E27FC236}">
                <a16:creationId xmlns:a16="http://schemas.microsoft.com/office/drawing/2014/main" id="{C6B06F34-4D7E-4165-A813-7F1B772F1A06}"/>
              </a:ext>
            </a:extLst>
          </p:cNvPr>
          <p:cNvSpPr txBox="1"/>
          <p:nvPr/>
        </p:nvSpPr>
        <p:spPr>
          <a:xfrm>
            <a:off x="4635501" y="1498600"/>
            <a:ext cx="3310199" cy="338554"/>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s-ES" sz="1600" b="1" dirty="0"/>
              <a:t>1. Tasa de Rotación de Empleados</a:t>
            </a:r>
            <a:endParaRPr lang="es-ES" sz="1600" dirty="0"/>
          </a:p>
        </p:txBody>
      </p:sp>
      <p:pic>
        <p:nvPicPr>
          <p:cNvPr id="9" name="Imagen 8">
            <a:extLst>
              <a:ext uri="{FF2B5EF4-FFF2-40B4-BE49-F238E27FC236}">
                <a16:creationId xmlns:a16="http://schemas.microsoft.com/office/drawing/2014/main" id="{5D690F51-4F64-4100-B71F-4FD408B3BFF4}"/>
              </a:ext>
            </a:extLst>
          </p:cNvPr>
          <p:cNvPicPr>
            <a:picLocks noChangeAspect="1"/>
          </p:cNvPicPr>
          <p:nvPr/>
        </p:nvPicPr>
        <p:blipFill>
          <a:blip r:embed="rId2"/>
          <a:stretch>
            <a:fillRect/>
          </a:stretch>
        </p:blipFill>
        <p:spPr>
          <a:xfrm>
            <a:off x="4814076" y="2471344"/>
            <a:ext cx="4189447" cy="754456"/>
          </a:xfrm>
          <a:prstGeom prst="rect">
            <a:avLst/>
          </a:prstGeom>
        </p:spPr>
      </p:pic>
      <p:sp>
        <p:nvSpPr>
          <p:cNvPr id="12" name="CuadroTexto 11">
            <a:extLst>
              <a:ext uri="{FF2B5EF4-FFF2-40B4-BE49-F238E27FC236}">
                <a16:creationId xmlns:a16="http://schemas.microsoft.com/office/drawing/2014/main" id="{7CE9F355-187C-4C3F-9796-6C5A077B4B9F}"/>
              </a:ext>
            </a:extLst>
          </p:cNvPr>
          <p:cNvSpPr txBox="1"/>
          <p:nvPr/>
        </p:nvSpPr>
        <p:spPr>
          <a:xfrm>
            <a:off x="6840121" y="1983875"/>
            <a:ext cx="739378" cy="307777"/>
          </a:xfrm>
          <a:prstGeom prst="rect">
            <a:avLst/>
          </a:prstGeom>
          <a:noFill/>
        </p:spPr>
        <p:txBody>
          <a:bodyPr wrap="square" rtlCol="0">
            <a:spAutoFit/>
          </a:bodyPr>
          <a:lstStyle/>
          <a:p>
            <a:r>
              <a:rPr lang="es-ES" sz="1400" dirty="0">
                <a:solidFill>
                  <a:schemeClr val="accent5"/>
                </a:solidFill>
              </a:rPr>
              <a:t>Evento</a:t>
            </a:r>
          </a:p>
        </p:txBody>
      </p:sp>
      <p:sp>
        <p:nvSpPr>
          <p:cNvPr id="16" name="CuadroTexto 15">
            <a:extLst>
              <a:ext uri="{FF2B5EF4-FFF2-40B4-BE49-F238E27FC236}">
                <a16:creationId xmlns:a16="http://schemas.microsoft.com/office/drawing/2014/main" id="{1A2EEFF9-82FF-486C-A25A-79DFECD05EE9}"/>
              </a:ext>
            </a:extLst>
          </p:cNvPr>
          <p:cNvSpPr txBox="1"/>
          <p:nvPr/>
        </p:nvSpPr>
        <p:spPr>
          <a:xfrm>
            <a:off x="4919407" y="1947354"/>
            <a:ext cx="993378" cy="307777"/>
          </a:xfrm>
          <a:prstGeom prst="rect">
            <a:avLst/>
          </a:prstGeom>
          <a:noFill/>
        </p:spPr>
        <p:txBody>
          <a:bodyPr wrap="square">
            <a:spAutoFit/>
          </a:bodyPr>
          <a:lstStyle/>
          <a:p>
            <a:r>
              <a:rPr lang="es-ES" sz="1400" dirty="0">
                <a:solidFill>
                  <a:schemeClr val="accent5"/>
                </a:solidFill>
              </a:rPr>
              <a:t>Frecuencia</a:t>
            </a:r>
            <a:endParaRPr lang="es-419" sz="1400" dirty="0">
              <a:solidFill>
                <a:schemeClr val="accent5"/>
              </a:solidFill>
            </a:endParaRPr>
          </a:p>
        </p:txBody>
      </p:sp>
      <p:cxnSp>
        <p:nvCxnSpPr>
          <p:cNvPr id="18" name="Conector recto de flecha 17">
            <a:extLst>
              <a:ext uri="{FF2B5EF4-FFF2-40B4-BE49-F238E27FC236}">
                <a16:creationId xmlns:a16="http://schemas.microsoft.com/office/drawing/2014/main" id="{2A3909F9-DBB0-40FC-A99E-EF61A65AB59E}"/>
              </a:ext>
            </a:extLst>
          </p:cNvPr>
          <p:cNvCxnSpPr>
            <a:cxnSpLocks/>
          </p:cNvCxnSpPr>
          <p:nvPr/>
        </p:nvCxnSpPr>
        <p:spPr>
          <a:xfrm flipH="1" flipV="1">
            <a:off x="5416096" y="2260600"/>
            <a:ext cx="1" cy="2882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Cerrar llave 22">
            <a:extLst>
              <a:ext uri="{FF2B5EF4-FFF2-40B4-BE49-F238E27FC236}">
                <a16:creationId xmlns:a16="http://schemas.microsoft.com/office/drawing/2014/main" id="{4CE85041-80D6-4A2D-8C19-0D85388D390D}"/>
              </a:ext>
            </a:extLst>
          </p:cNvPr>
          <p:cNvSpPr/>
          <p:nvPr/>
        </p:nvSpPr>
        <p:spPr>
          <a:xfrm rot="5400000">
            <a:off x="6620608" y="1967040"/>
            <a:ext cx="87751" cy="249677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419"/>
          </a:p>
        </p:txBody>
      </p:sp>
      <p:sp>
        <p:nvSpPr>
          <p:cNvPr id="25" name="CuadroTexto 24">
            <a:extLst>
              <a:ext uri="{FF2B5EF4-FFF2-40B4-BE49-F238E27FC236}">
                <a16:creationId xmlns:a16="http://schemas.microsoft.com/office/drawing/2014/main" id="{52AA63C3-6941-40CE-B80E-0A786E2E2A6D}"/>
              </a:ext>
            </a:extLst>
          </p:cNvPr>
          <p:cNvSpPr txBox="1"/>
          <p:nvPr/>
        </p:nvSpPr>
        <p:spPr>
          <a:xfrm>
            <a:off x="4814076" y="3350449"/>
            <a:ext cx="3098800" cy="307777"/>
          </a:xfrm>
          <a:prstGeom prst="rect">
            <a:avLst/>
          </a:prstGeom>
          <a:noFill/>
        </p:spPr>
        <p:txBody>
          <a:bodyPr wrap="square">
            <a:spAutoFit/>
          </a:bodyPr>
          <a:lstStyle/>
          <a:p>
            <a:r>
              <a:rPr lang="es-ES" sz="1400" dirty="0">
                <a:solidFill>
                  <a:schemeClr val="accent5"/>
                </a:solidFill>
              </a:rPr>
              <a:t>Población que experimentó el evento</a:t>
            </a:r>
            <a:endParaRPr lang="es-419" sz="1400" dirty="0">
              <a:solidFill>
                <a:schemeClr val="accent5"/>
              </a:solidFill>
            </a:endParaRPr>
          </a:p>
        </p:txBody>
      </p:sp>
      <p:sp>
        <p:nvSpPr>
          <p:cNvPr id="28" name="Cerrar llave 27">
            <a:extLst>
              <a:ext uri="{FF2B5EF4-FFF2-40B4-BE49-F238E27FC236}">
                <a16:creationId xmlns:a16="http://schemas.microsoft.com/office/drawing/2014/main" id="{20494134-3C4C-4B61-9C82-1CD438AAED93}"/>
              </a:ext>
            </a:extLst>
          </p:cNvPr>
          <p:cNvSpPr/>
          <p:nvPr/>
        </p:nvSpPr>
        <p:spPr>
          <a:xfrm rot="16200000">
            <a:off x="7135011" y="1469631"/>
            <a:ext cx="45719" cy="19986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419"/>
          </a:p>
        </p:txBody>
      </p:sp>
      <p:sp>
        <p:nvSpPr>
          <p:cNvPr id="29" name="Elipse 28">
            <a:extLst>
              <a:ext uri="{FF2B5EF4-FFF2-40B4-BE49-F238E27FC236}">
                <a16:creationId xmlns:a16="http://schemas.microsoft.com/office/drawing/2014/main" id="{F93E0BF1-C477-4F12-A57F-8BBAB0E88817}"/>
              </a:ext>
            </a:extLst>
          </p:cNvPr>
          <p:cNvSpPr/>
          <p:nvPr/>
        </p:nvSpPr>
        <p:spPr>
          <a:xfrm>
            <a:off x="7035800" y="2882900"/>
            <a:ext cx="1003300" cy="309113"/>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a:p>
        </p:txBody>
      </p:sp>
      <p:cxnSp>
        <p:nvCxnSpPr>
          <p:cNvPr id="31" name="Conector recto de flecha 30">
            <a:extLst>
              <a:ext uri="{FF2B5EF4-FFF2-40B4-BE49-F238E27FC236}">
                <a16:creationId xmlns:a16="http://schemas.microsoft.com/office/drawing/2014/main" id="{FB32B690-C46C-4028-84FB-30E5FE488405}"/>
              </a:ext>
            </a:extLst>
          </p:cNvPr>
          <p:cNvCxnSpPr>
            <a:cxnSpLocks/>
          </p:cNvCxnSpPr>
          <p:nvPr/>
        </p:nvCxnSpPr>
        <p:spPr>
          <a:xfrm>
            <a:off x="8157186" y="3073400"/>
            <a:ext cx="21036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CuadroTexto 31">
            <a:extLst>
              <a:ext uri="{FF2B5EF4-FFF2-40B4-BE49-F238E27FC236}">
                <a16:creationId xmlns:a16="http://schemas.microsoft.com/office/drawing/2014/main" id="{49AC372F-BC0E-4453-90C0-75C7A07609C1}"/>
              </a:ext>
            </a:extLst>
          </p:cNvPr>
          <p:cNvSpPr txBox="1"/>
          <p:nvPr/>
        </p:nvSpPr>
        <p:spPr>
          <a:xfrm>
            <a:off x="10260824" y="1940444"/>
            <a:ext cx="3071595" cy="2462213"/>
          </a:xfrm>
          <a:prstGeom prst="rect">
            <a:avLst/>
          </a:prstGeom>
          <a:noFill/>
        </p:spPr>
        <p:txBody>
          <a:bodyPr wrap="square" rtlCol="0">
            <a:spAutoFit/>
          </a:bodyPr>
          <a:lstStyle/>
          <a:p>
            <a:r>
              <a:rPr lang="es-ES" sz="1400" dirty="0"/>
              <a:t>Se usa promedio para evitar distorsiones:</a:t>
            </a:r>
          </a:p>
          <a:p>
            <a:pPr marL="285750" indent="-285750">
              <a:buFont typeface="Arial" panose="020B0604020202020204" pitchFamily="34" charset="0"/>
              <a:buChar char="•"/>
            </a:pPr>
            <a:endParaRPr lang="es-ES" sz="1400" dirty="0"/>
          </a:p>
          <a:p>
            <a:pPr marL="285750" indent="-285750">
              <a:buFont typeface="Arial" panose="020B0604020202020204" pitchFamily="34" charset="0"/>
              <a:buChar char="•"/>
            </a:pPr>
            <a:r>
              <a:rPr lang="es-ES" sz="1400" dirty="0"/>
              <a:t>Usar total de empleados fijo solo al principio del año, ignora contrataciones nuevas y salidas antes del cálculo lo cual impacta la población expuesta.</a:t>
            </a:r>
          </a:p>
          <a:p>
            <a:pPr marL="285750" indent="-285750">
              <a:buFont typeface="Arial" panose="020B0604020202020204" pitchFamily="34" charset="0"/>
              <a:buChar char="•"/>
            </a:pPr>
            <a:endParaRPr lang="es-ES" sz="1400" dirty="0"/>
          </a:p>
          <a:p>
            <a:pPr marL="285750" indent="-285750">
              <a:buFont typeface="Arial" panose="020B0604020202020204" pitchFamily="34" charset="0"/>
              <a:buChar char="•"/>
            </a:pPr>
            <a:r>
              <a:rPr lang="es-ES" sz="1400" dirty="0"/>
              <a:t>Promedio: </a:t>
            </a:r>
            <a:r>
              <a:rPr lang="es-ES" sz="1400" dirty="0" err="1"/>
              <a:t>Tot_Emp_Inic</a:t>
            </a:r>
            <a:r>
              <a:rPr lang="es-ES" sz="1400" dirty="0"/>
              <a:t> + </a:t>
            </a:r>
            <a:r>
              <a:rPr lang="es-ES" sz="1400" dirty="0" err="1"/>
              <a:t>Tot_Emp_Fin</a:t>
            </a:r>
            <a:r>
              <a:rPr lang="es-ES" sz="1400" dirty="0"/>
              <a:t>/2</a:t>
            </a:r>
            <a:endParaRPr lang="es-419" sz="1400" dirty="0"/>
          </a:p>
        </p:txBody>
      </p:sp>
      <p:sp>
        <p:nvSpPr>
          <p:cNvPr id="33" name="CuadroTexto 32">
            <a:extLst>
              <a:ext uri="{FF2B5EF4-FFF2-40B4-BE49-F238E27FC236}">
                <a16:creationId xmlns:a16="http://schemas.microsoft.com/office/drawing/2014/main" id="{F762FC63-8941-4C93-A27F-2E76402D340C}"/>
              </a:ext>
            </a:extLst>
          </p:cNvPr>
          <p:cNvSpPr txBox="1"/>
          <p:nvPr/>
        </p:nvSpPr>
        <p:spPr>
          <a:xfrm>
            <a:off x="4225139" y="3939048"/>
            <a:ext cx="2924961" cy="3108543"/>
          </a:xfrm>
          <a:prstGeom prst="rect">
            <a:avLst/>
          </a:prstGeom>
          <a:noFill/>
        </p:spPr>
        <p:txBody>
          <a:bodyPr wrap="square" rtlCol="0">
            <a:spAutoFit/>
          </a:bodyPr>
          <a:lstStyle/>
          <a:p>
            <a:pPr algn="ctr"/>
            <a:r>
              <a:rPr lang="es-ES" sz="1400" b="1" dirty="0">
                <a:solidFill>
                  <a:schemeClr val="accent5"/>
                </a:solidFill>
              </a:rPr>
              <a:t>Recomendación de Tasas CON promedio en el denominador</a:t>
            </a:r>
            <a:endParaRPr lang="es-ES" sz="1400" dirty="0"/>
          </a:p>
          <a:p>
            <a:endParaRPr lang="es-ES" sz="1400" dirty="0"/>
          </a:p>
          <a:p>
            <a:r>
              <a:rPr lang="es-ES" sz="1400" dirty="0"/>
              <a:t>Población variable y períodos largos. Ejemplo:</a:t>
            </a:r>
          </a:p>
          <a:p>
            <a:endParaRPr lang="es-ES" sz="1400" dirty="0"/>
          </a:p>
          <a:p>
            <a:pPr marL="285750" indent="-285750">
              <a:buFont typeface="Arial" panose="020B0604020202020204" pitchFamily="34" charset="0"/>
              <a:buChar char="•"/>
            </a:pPr>
            <a:r>
              <a:rPr lang="es-ES" sz="1400" dirty="0"/>
              <a:t>Rotación de personal alta: </a:t>
            </a:r>
            <a:r>
              <a:rPr lang="es-ES" sz="1400" dirty="0" err="1"/>
              <a:t>Contact</a:t>
            </a:r>
            <a:r>
              <a:rPr lang="es-ES" sz="1400" dirty="0"/>
              <a:t> Center </a:t>
            </a:r>
          </a:p>
          <a:p>
            <a:pPr marL="285750" indent="-285750">
              <a:buFont typeface="Arial" panose="020B0604020202020204" pitchFamily="34" charset="0"/>
              <a:buChar char="•"/>
            </a:pPr>
            <a:r>
              <a:rPr lang="es-419" sz="1400" dirty="0"/>
              <a:t>Rotación de Inventarios: </a:t>
            </a:r>
            <a:r>
              <a:rPr lang="es-419" sz="1400" dirty="0" err="1"/>
              <a:t>Retail</a:t>
            </a:r>
            <a:r>
              <a:rPr lang="es-419" sz="1400" dirty="0"/>
              <a:t>, Manufactura</a:t>
            </a:r>
          </a:p>
          <a:p>
            <a:pPr marL="285750" indent="-285750">
              <a:buFont typeface="Arial" panose="020B0604020202020204" pitchFamily="34" charset="0"/>
              <a:buChar char="•"/>
            </a:pPr>
            <a:r>
              <a:rPr lang="es-419" sz="1400" dirty="0"/>
              <a:t>Ocupación: Hotelería</a:t>
            </a:r>
          </a:p>
          <a:p>
            <a:pPr marL="285750" indent="-285750">
              <a:buFont typeface="Arial" panose="020B0604020202020204" pitchFamily="34" charset="0"/>
              <a:buChar char="•"/>
            </a:pPr>
            <a:r>
              <a:rPr lang="es-419" sz="1400" dirty="0"/>
              <a:t>Mortalidad: Seguros, Organizaciones públicas</a:t>
            </a:r>
          </a:p>
          <a:p>
            <a:pPr marL="285750" indent="-285750">
              <a:buFont typeface="Arial" panose="020B0604020202020204" pitchFamily="34" charset="0"/>
              <a:buChar char="•"/>
            </a:pPr>
            <a:r>
              <a:rPr lang="es-419" sz="1400" dirty="0"/>
              <a:t>Ausentismo: </a:t>
            </a:r>
            <a:r>
              <a:rPr lang="es-419" sz="1400" dirty="0" err="1"/>
              <a:t>ARLs</a:t>
            </a:r>
            <a:endParaRPr lang="es-419" sz="1400" dirty="0"/>
          </a:p>
        </p:txBody>
      </p:sp>
      <p:cxnSp>
        <p:nvCxnSpPr>
          <p:cNvPr id="36" name="Conector recto de flecha 35">
            <a:extLst>
              <a:ext uri="{FF2B5EF4-FFF2-40B4-BE49-F238E27FC236}">
                <a16:creationId xmlns:a16="http://schemas.microsoft.com/office/drawing/2014/main" id="{EB076A1F-49F9-4EB0-912C-B81B58A75A1E}"/>
              </a:ext>
            </a:extLst>
          </p:cNvPr>
          <p:cNvCxnSpPr>
            <a:cxnSpLocks/>
            <a:endCxn id="33" idx="0"/>
          </p:cNvCxnSpPr>
          <p:nvPr/>
        </p:nvCxnSpPr>
        <p:spPr>
          <a:xfrm flipH="1">
            <a:off x="5687620" y="3272511"/>
            <a:ext cx="1628236" cy="6665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CuadroTexto 38">
            <a:extLst>
              <a:ext uri="{FF2B5EF4-FFF2-40B4-BE49-F238E27FC236}">
                <a16:creationId xmlns:a16="http://schemas.microsoft.com/office/drawing/2014/main" id="{D8DD276D-C12F-47CB-9D20-E1E48A00CAA1}"/>
              </a:ext>
            </a:extLst>
          </p:cNvPr>
          <p:cNvSpPr txBox="1"/>
          <p:nvPr/>
        </p:nvSpPr>
        <p:spPr>
          <a:xfrm>
            <a:off x="7209810" y="3947174"/>
            <a:ext cx="2924961" cy="2246769"/>
          </a:xfrm>
          <a:prstGeom prst="rect">
            <a:avLst/>
          </a:prstGeom>
          <a:noFill/>
        </p:spPr>
        <p:txBody>
          <a:bodyPr wrap="square" rtlCol="0">
            <a:spAutoFit/>
          </a:bodyPr>
          <a:lstStyle/>
          <a:p>
            <a:pPr algn="ctr"/>
            <a:r>
              <a:rPr lang="es-ES" sz="1400" b="1" dirty="0">
                <a:solidFill>
                  <a:schemeClr val="accent5"/>
                </a:solidFill>
              </a:rPr>
              <a:t>Recomendación de Tasas SIN promedio en el denominador</a:t>
            </a:r>
            <a:endParaRPr lang="es-ES" sz="1400" dirty="0"/>
          </a:p>
          <a:p>
            <a:endParaRPr lang="es-ES" sz="1400" dirty="0"/>
          </a:p>
          <a:p>
            <a:r>
              <a:rPr lang="es-ES" sz="1400" dirty="0"/>
              <a:t>Población fija y períodos cortos. Ejemplo:</a:t>
            </a:r>
          </a:p>
          <a:p>
            <a:endParaRPr lang="es-ES" sz="1400" dirty="0"/>
          </a:p>
          <a:p>
            <a:pPr marL="285750" indent="-285750">
              <a:buFont typeface="Arial" panose="020B0604020202020204" pitchFamily="34" charset="0"/>
              <a:buChar char="•"/>
            </a:pPr>
            <a:r>
              <a:rPr lang="es-ES" sz="1400" dirty="0"/>
              <a:t>Compras x Visitantes diarios</a:t>
            </a:r>
          </a:p>
          <a:p>
            <a:pPr marL="285750" indent="-285750">
              <a:buFont typeface="Arial" panose="020B0604020202020204" pitchFamily="34" charset="0"/>
              <a:buChar char="•"/>
            </a:pPr>
            <a:r>
              <a:rPr lang="es-419" sz="1400" dirty="0"/>
              <a:t>Leads x Visitantes diarios</a:t>
            </a:r>
          </a:p>
          <a:p>
            <a:pPr marL="285750" indent="-285750">
              <a:buFont typeface="Arial" panose="020B0604020202020204" pitchFamily="34" charset="0"/>
              <a:buChar char="•"/>
            </a:pPr>
            <a:r>
              <a:rPr lang="es-419" sz="1400" dirty="0"/>
              <a:t>Matriculas x Inscritos en un  evento</a:t>
            </a:r>
          </a:p>
        </p:txBody>
      </p:sp>
    </p:spTree>
    <p:extLst>
      <p:ext uri="{BB962C8B-B14F-4D97-AF65-F5344CB8AC3E}">
        <p14:creationId xmlns:p14="http://schemas.microsoft.com/office/powerpoint/2010/main" val="1796459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D677DA2E-7832-4DF9-A311-6F87CDA4F87A}"/>
              </a:ext>
            </a:extLst>
          </p:cNvPr>
          <p:cNvSpPr/>
          <p:nvPr/>
        </p:nvSpPr>
        <p:spPr>
          <a:xfrm>
            <a:off x="690182" y="1422400"/>
            <a:ext cx="3310199" cy="5715000"/>
          </a:xfrm>
          <a:prstGeom prst="round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s-ES" sz="2000" b="1" dirty="0"/>
              <a:t>TASA 2</a:t>
            </a:r>
          </a:p>
          <a:p>
            <a:endParaRPr lang="es-ES" sz="1600" dirty="0"/>
          </a:p>
          <a:p>
            <a:r>
              <a:rPr lang="es-ES" sz="1600" dirty="0">
                <a:solidFill>
                  <a:schemeClr val="tx1"/>
                </a:solidFill>
              </a:rPr>
              <a:t>Se usa para medir la Variación relativa de una variable entre un valor inicial  y un valor fina,  expresado como proporción del valor inicial.</a:t>
            </a:r>
          </a:p>
          <a:p>
            <a:endParaRPr lang="es-ES" sz="1600" dirty="0">
              <a:solidFill>
                <a:schemeClr val="tx1"/>
              </a:solidFill>
            </a:endParaRPr>
          </a:p>
          <a:p>
            <a:r>
              <a:rPr lang="es-ES" sz="1600" dirty="0">
                <a:solidFill>
                  <a:schemeClr val="tx1"/>
                </a:solidFill>
              </a:rPr>
              <a:t>La resta en el numerador calcula el cambio absoluto (cuánto aumentó o disminuyó la variable).</a:t>
            </a:r>
          </a:p>
          <a:p>
            <a:endParaRPr lang="es-ES" sz="1600" dirty="0">
              <a:solidFill>
                <a:schemeClr val="tx1"/>
              </a:solidFill>
            </a:endParaRPr>
          </a:p>
          <a:p>
            <a:r>
              <a:rPr lang="es-ES" sz="1600" dirty="0"/>
              <a:t>Tasas de incremento en ventas, rentabilidad de inversiones, indicadores económicos o financieros.</a:t>
            </a:r>
          </a:p>
          <a:p>
            <a:endParaRPr lang="es-ES" sz="1600" dirty="0"/>
          </a:p>
          <a:p>
            <a:r>
              <a:rPr lang="es-ES" sz="1600" dirty="0"/>
              <a:t>Se multiplica por 100 al final para expresarla en porcentaje</a:t>
            </a:r>
          </a:p>
          <a:p>
            <a:endParaRPr lang="es-ES" sz="1600" dirty="0"/>
          </a:p>
          <a:p>
            <a:endParaRPr lang="es-419" sz="1600" dirty="0"/>
          </a:p>
        </p:txBody>
      </p:sp>
      <p:pic>
        <p:nvPicPr>
          <p:cNvPr id="6" name="Imagen 5">
            <a:extLst>
              <a:ext uri="{FF2B5EF4-FFF2-40B4-BE49-F238E27FC236}">
                <a16:creationId xmlns:a16="http://schemas.microsoft.com/office/drawing/2014/main" id="{AE02890E-2825-42E3-9D18-883C3BCE5874}"/>
              </a:ext>
            </a:extLst>
          </p:cNvPr>
          <p:cNvPicPr>
            <a:picLocks noChangeAspect="1"/>
          </p:cNvPicPr>
          <p:nvPr/>
        </p:nvPicPr>
        <p:blipFill>
          <a:blip r:embed="rId2"/>
          <a:stretch>
            <a:fillRect/>
          </a:stretch>
        </p:blipFill>
        <p:spPr>
          <a:xfrm>
            <a:off x="4961915" y="2044700"/>
            <a:ext cx="3639769" cy="825515"/>
          </a:xfrm>
          <a:prstGeom prst="rect">
            <a:avLst/>
          </a:prstGeom>
        </p:spPr>
      </p:pic>
      <p:sp>
        <p:nvSpPr>
          <p:cNvPr id="7" name="Título 1">
            <a:extLst>
              <a:ext uri="{FF2B5EF4-FFF2-40B4-BE49-F238E27FC236}">
                <a16:creationId xmlns:a16="http://schemas.microsoft.com/office/drawing/2014/main" id="{0180DEE6-C77A-405D-9E8F-01FD463AA0C1}"/>
              </a:ext>
            </a:extLst>
          </p:cNvPr>
          <p:cNvSpPr>
            <a:spLocks noGrp="1"/>
          </p:cNvSpPr>
          <p:nvPr>
            <p:ph type="title"/>
          </p:nvPr>
        </p:nvSpPr>
        <p:spPr>
          <a:xfrm>
            <a:off x="242037" y="325319"/>
            <a:ext cx="12800194" cy="906581"/>
          </a:xfrm>
        </p:spPr>
        <p:txBody>
          <a:bodyPr/>
          <a:lstStyle/>
          <a:p>
            <a:r>
              <a:rPr lang="es-ES" dirty="0"/>
              <a:t>Indicadores Relativos</a:t>
            </a:r>
            <a:endParaRPr lang="es-CO" dirty="0"/>
          </a:p>
        </p:txBody>
      </p:sp>
      <p:cxnSp>
        <p:nvCxnSpPr>
          <p:cNvPr id="10" name="Conector recto de flecha 9">
            <a:extLst>
              <a:ext uri="{FF2B5EF4-FFF2-40B4-BE49-F238E27FC236}">
                <a16:creationId xmlns:a16="http://schemas.microsoft.com/office/drawing/2014/main" id="{13B90AEF-C13D-4332-BFA0-57731C9C1883}"/>
              </a:ext>
            </a:extLst>
          </p:cNvPr>
          <p:cNvCxnSpPr>
            <a:cxnSpLocks/>
          </p:cNvCxnSpPr>
          <p:nvPr/>
        </p:nvCxnSpPr>
        <p:spPr>
          <a:xfrm>
            <a:off x="8826500" y="2457457"/>
            <a:ext cx="863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FC925517-A344-41DD-9524-4C1F72E58D23}"/>
              </a:ext>
            </a:extLst>
          </p:cNvPr>
          <p:cNvSpPr txBox="1"/>
          <p:nvPr/>
        </p:nvSpPr>
        <p:spPr>
          <a:xfrm>
            <a:off x="9804401" y="2131551"/>
            <a:ext cx="3639768" cy="738664"/>
          </a:xfrm>
          <a:prstGeom prst="rect">
            <a:avLst/>
          </a:prstGeom>
          <a:noFill/>
        </p:spPr>
        <p:txBody>
          <a:bodyPr wrap="square" rtlCol="0">
            <a:spAutoFit/>
          </a:bodyPr>
          <a:lstStyle/>
          <a:p>
            <a:r>
              <a:rPr lang="es-ES" sz="1400" dirty="0"/>
              <a:t>Con esta fórmula se puede medir una tasa de  crecimiento o decrecimiento económico o poblacional</a:t>
            </a:r>
            <a:endParaRPr lang="es-419" sz="1400" dirty="0"/>
          </a:p>
        </p:txBody>
      </p:sp>
      <p:pic>
        <p:nvPicPr>
          <p:cNvPr id="14" name="Imagen 13">
            <a:extLst>
              <a:ext uri="{FF2B5EF4-FFF2-40B4-BE49-F238E27FC236}">
                <a16:creationId xmlns:a16="http://schemas.microsoft.com/office/drawing/2014/main" id="{58BBF557-82EB-4EEB-8360-A1A2764BEF84}"/>
              </a:ext>
            </a:extLst>
          </p:cNvPr>
          <p:cNvPicPr>
            <a:picLocks noChangeAspect="1"/>
          </p:cNvPicPr>
          <p:nvPr/>
        </p:nvPicPr>
        <p:blipFill>
          <a:blip r:embed="rId3"/>
          <a:stretch>
            <a:fillRect/>
          </a:stretch>
        </p:blipFill>
        <p:spPr>
          <a:xfrm>
            <a:off x="4498881" y="3416315"/>
            <a:ext cx="4859413" cy="825505"/>
          </a:xfrm>
          <a:prstGeom prst="rect">
            <a:avLst/>
          </a:prstGeom>
        </p:spPr>
      </p:pic>
      <p:cxnSp>
        <p:nvCxnSpPr>
          <p:cNvPr id="15" name="Conector recto de flecha 14">
            <a:extLst>
              <a:ext uri="{FF2B5EF4-FFF2-40B4-BE49-F238E27FC236}">
                <a16:creationId xmlns:a16="http://schemas.microsoft.com/office/drawing/2014/main" id="{76B734E8-34D1-49A9-BED4-4DD14A0A5D3B}"/>
              </a:ext>
            </a:extLst>
          </p:cNvPr>
          <p:cNvCxnSpPr>
            <a:cxnSpLocks/>
          </p:cNvCxnSpPr>
          <p:nvPr/>
        </p:nvCxnSpPr>
        <p:spPr>
          <a:xfrm>
            <a:off x="9372601" y="3752862"/>
            <a:ext cx="431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B37C0519-771C-4499-B1BA-8F3F0B8A810F}"/>
              </a:ext>
            </a:extLst>
          </p:cNvPr>
          <p:cNvSpPr txBox="1"/>
          <p:nvPr/>
        </p:nvSpPr>
        <p:spPr>
          <a:xfrm>
            <a:off x="9818708" y="3490476"/>
            <a:ext cx="3639768" cy="523220"/>
          </a:xfrm>
          <a:prstGeom prst="rect">
            <a:avLst/>
          </a:prstGeom>
          <a:noFill/>
        </p:spPr>
        <p:txBody>
          <a:bodyPr wrap="square" rtlCol="0">
            <a:spAutoFit/>
          </a:bodyPr>
          <a:lstStyle/>
          <a:p>
            <a:r>
              <a:rPr lang="es-ES" sz="1400" dirty="0"/>
              <a:t>Con esta fórmula se puede medir una tasa de  apreciación o devaluación</a:t>
            </a:r>
            <a:endParaRPr lang="es-419" sz="1400" dirty="0"/>
          </a:p>
        </p:txBody>
      </p:sp>
      <p:pic>
        <p:nvPicPr>
          <p:cNvPr id="19" name="Imagen 18">
            <a:extLst>
              <a:ext uri="{FF2B5EF4-FFF2-40B4-BE49-F238E27FC236}">
                <a16:creationId xmlns:a16="http://schemas.microsoft.com/office/drawing/2014/main" id="{566276DA-05CA-41D0-9070-C567472DCA71}"/>
              </a:ext>
            </a:extLst>
          </p:cNvPr>
          <p:cNvPicPr>
            <a:picLocks noChangeAspect="1"/>
          </p:cNvPicPr>
          <p:nvPr/>
        </p:nvPicPr>
        <p:blipFill>
          <a:blip r:embed="rId4"/>
          <a:stretch>
            <a:fillRect/>
          </a:stretch>
        </p:blipFill>
        <p:spPr>
          <a:xfrm>
            <a:off x="4940156" y="4584695"/>
            <a:ext cx="3661528" cy="622280"/>
          </a:xfrm>
          <a:prstGeom prst="rect">
            <a:avLst/>
          </a:prstGeom>
        </p:spPr>
      </p:pic>
      <p:cxnSp>
        <p:nvCxnSpPr>
          <p:cNvPr id="20" name="Conector recto de flecha 19">
            <a:extLst>
              <a:ext uri="{FF2B5EF4-FFF2-40B4-BE49-F238E27FC236}">
                <a16:creationId xmlns:a16="http://schemas.microsoft.com/office/drawing/2014/main" id="{0A81702B-B9F5-4EBF-A3D4-53698C199465}"/>
              </a:ext>
            </a:extLst>
          </p:cNvPr>
          <p:cNvCxnSpPr>
            <a:cxnSpLocks/>
          </p:cNvCxnSpPr>
          <p:nvPr/>
        </p:nvCxnSpPr>
        <p:spPr>
          <a:xfrm>
            <a:off x="8829356" y="4815324"/>
            <a:ext cx="431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CA03B7C5-363E-4DAD-974E-09EF5BE8862E}"/>
              </a:ext>
            </a:extLst>
          </p:cNvPr>
          <p:cNvSpPr txBox="1"/>
          <p:nvPr/>
        </p:nvSpPr>
        <p:spPr>
          <a:xfrm>
            <a:off x="9488828" y="4553714"/>
            <a:ext cx="3639768" cy="523220"/>
          </a:xfrm>
          <a:prstGeom prst="rect">
            <a:avLst/>
          </a:prstGeom>
          <a:noFill/>
        </p:spPr>
        <p:txBody>
          <a:bodyPr wrap="square" rtlCol="0">
            <a:spAutoFit/>
          </a:bodyPr>
          <a:lstStyle/>
          <a:p>
            <a:r>
              <a:rPr lang="es-ES" sz="1400" dirty="0"/>
              <a:t>Con esta fórmula se puede medir una tasa de  a la cual rendirá o rinde una inversión</a:t>
            </a:r>
            <a:endParaRPr lang="es-419" sz="1400" dirty="0"/>
          </a:p>
        </p:txBody>
      </p:sp>
      <p:pic>
        <p:nvPicPr>
          <p:cNvPr id="23" name="Imagen 22">
            <a:extLst>
              <a:ext uri="{FF2B5EF4-FFF2-40B4-BE49-F238E27FC236}">
                <a16:creationId xmlns:a16="http://schemas.microsoft.com/office/drawing/2014/main" id="{523B496A-2195-4541-9B9D-7244091E576B}"/>
              </a:ext>
            </a:extLst>
          </p:cNvPr>
          <p:cNvPicPr>
            <a:picLocks noChangeAspect="1"/>
          </p:cNvPicPr>
          <p:nvPr/>
        </p:nvPicPr>
        <p:blipFill>
          <a:blip r:embed="rId5"/>
          <a:stretch>
            <a:fillRect/>
          </a:stretch>
        </p:blipFill>
        <p:spPr>
          <a:xfrm>
            <a:off x="5825515" y="5780479"/>
            <a:ext cx="5873577" cy="939773"/>
          </a:xfrm>
          <a:prstGeom prst="rect">
            <a:avLst/>
          </a:prstGeom>
        </p:spPr>
      </p:pic>
    </p:spTree>
    <p:extLst>
      <p:ext uri="{BB962C8B-B14F-4D97-AF65-F5344CB8AC3E}">
        <p14:creationId xmlns:p14="http://schemas.microsoft.com/office/powerpoint/2010/main" val="9388936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CB5015F-D587-4259-8D83-0572E90933AE}"/>
              </a:ext>
            </a:extLst>
          </p:cNvPr>
          <p:cNvSpPr>
            <a:spLocks noGrp="1"/>
          </p:cNvSpPr>
          <p:nvPr>
            <p:ph type="title"/>
          </p:nvPr>
        </p:nvSpPr>
        <p:spPr>
          <a:xfrm>
            <a:off x="242037" y="325319"/>
            <a:ext cx="12800194" cy="906581"/>
          </a:xfrm>
        </p:spPr>
        <p:txBody>
          <a:bodyPr/>
          <a:lstStyle/>
          <a:p>
            <a:r>
              <a:rPr lang="es-ES" dirty="0"/>
              <a:t>Indicadores Relativos</a:t>
            </a:r>
            <a:endParaRPr lang="es-CO" dirty="0"/>
          </a:p>
        </p:txBody>
      </p:sp>
      <p:sp>
        <p:nvSpPr>
          <p:cNvPr id="5" name="Rectángulo: esquinas redondeadas 4">
            <a:extLst>
              <a:ext uri="{FF2B5EF4-FFF2-40B4-BE49-F238E27FC236}">
                <a16:creationId xmlns:a16="http://schemas.microsoft.com/office/drawing/2014/main" id="{D5CBEAA0-8E6B-40C1-91D9-F0DE6A082B36}"/>
              </a:ext>
            </a:extLst>
          </p:cNvPr>
          <p:cNvSpPr/>
          <p:nvPr/>
        </p:nvSpPr>
        <p:spPr>
          <a:xfrm>
            <a:off x="775369" y="1347672"/>
            <a:ext cx="3491831" cy="5891327"/>
          </a:xfrm>
          <a:prstGeom prst="round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s-ES" sz="2000" b="1" dirty="0"/>
              <a:t>Comparación</a:t>
            </a:r>
          </a:p>
          <a:p>
            <a:endParaRPr lang="es-ES" sz="1600" dirty="0"/>
          </a:p>
          <a:p>
            <a:r>
              <a:rPr lang="es-ES" sz="1600" dirty="0">
                <a:solidFill>
                  <a:schemeClr val="tx1"/>
                </a:solidFill>
              </a:rPr>
              <a:t>Establece la variación entre dos elementos en dos períodos de  tiempo dados</a:t>
            </a:r>
          </a:p>
          <a:p>
            <a:endParaRPr lang="es-ES" sz="1600" dirty="0">
              <a:solidFill>
                <a:schemeClr val="tx1"/>
              </a:solidFill>
            </a:endParaRPr>
          </a:p>
          <a:p>
            <a:r>
              <a:rPr lang="es-ES" sz="1600" dirty="0">
                <a:solidFill>
                  <a:schemeClr val="tx1"/>
                </a:solidFill>
              </a:rPr>
              <a:t>El indicador de variación se comporta como una tasa de variación pues considera el tiempo.</a:t>
            </a:r>
          </a:p>
          <a:p>
            <a:endParaRPr lang="es-ES" sz="1600" dirty="0">
              <a:solidFill>
                <a:schemeClr val="tx1"/>
              </a:solidFill>
            </a:endParaRPr>
          </a:p>
          <a:p>
            <a:r>
              <a:rPr lang="es-ES" sz="1600" dirty="0">
                <a:solidFill>
                  <a:schemeClr val="tx1"/>
                </a:solidFill>
              </a:rPr>
              <a:t>En el numerador va el período más reciente y en el denominador va el período contra el que se va a comparar.</a:t>
            </a:r>
          </a:p>
          <a:p>
            <a:endParaRPr lang="es-ES" sz="1600" dirty="0">
              <a:solidFill>
                <a:schemeClr val="tx1"/>
              </a:solidFill>
            </a:endParaRPr>
          </a:p>
          <a:p>
            <a:r>
              <a:rPr lang="es-ES" sz="1600" dirty="0">
                <a:solidFill>
                  <a:schemeClr val="tx1"/>
                </a:solidFill>
              </a:rPr>
              <a:t>Se usa para saber cómo nos fue en un período frente a otro período. Si mejoramos o desmejoramos.</a:t>
            </a:r>
          </a:p>
          <a:p>
            <a:endParaRPr lang="es-ES" sz="1600" dirty="0">
              <a:solidFill>
                <a:schemeClr val="tx1"/>
              </a:solidFill>
            </a:endParaRPr>
          </a:p>
          <a:p>
            <a:r>
              <a:rPr lang="es-ES" sz="1600" dirty="0"/>
              <a:t>Se multiplica por 100 al final para expresarla en porcentaje</a:t>
            </a:r>
          </a:p>
          <a:p>
            <a:endParaRPr lang="es-419" sz="1600" dirty="0"/>
          </a:p>
        </p:txBody>
      </p:sp>
      <p:pic>
        <p:nvPicPr>
          <p:cNvPr id="3" name="Imagen 2">
            <a:extLst>
              <a:ext uri="{FF2B5EF4-FFF2-40B4-BE49-F238E27FC236}">
                <a16:creationId xmlns:a16="http://schemas.microsoft.com/office/drawing/2014/main" id="{D0CBC7AA-92A9-4B4C-BEC1-6F1C2D5545A6}"/>
              </a:ext>
            </a:extLst>
          </p:cNvPr>
          <p:cNvPicPr>
            <a:picLocks noChangeAspect="1"/>
          </p:cNvPicPr>
          <p:nvPr/>
        </p:nvPicPr>
        <p:blipFill>
          <a:blip r:embed="rId2"/>
          <a:stretch>
            <a:fillRect/>
          </a:stretch>
        </p:blipFill>
        <p:spPr>
          <a:xfrm>
            <a:off x="7804486" y="1931872"/>
            <a:ext cx="3491831" cy="850446"/>
          </a:xfrm>
          <a:prstGeom prst="rect">
            <a:avLst/>
          </a:prstGeom>
        </p:spPr>
      </p:pic>
      <p:sp>
        <p:nvSpPr>
          <p:cNvPr id="7" name="CuadroTexto 6">
            <a:extLst>
              <a:ext uri="{FF2B5EF4-FFF2-40B4-BE49-F238E27FC236}">
                <a16:creationId xmlns:a16="http://schemas.microsoft.com/office/drawing/2014/main" id="{14FB452A-DE4B-4A7A-BFF1-F40708217E29}"/>
              </a:ext>
            </a:extLst>
          </p:cNvPr>
          <p:cNvSpPr txBox="1"/>
          <p:nvPr/>
        </p:nvSpPr>
        <p:spPr>
          <a:xfrm>
            <a:off x="6709740" y="3278175"/>
            <a:ext cx="4586577" cy="2308324"/>
          </a:xfrm>
          <a:prstGeom prst="rect">
            <a:avLst/>
          </a:prstGeom>
          <a:noFill/>
        </p:spPr>
        <p:txBody>
          <a:bodyPr wrap="square" rtlCol="0">
            <a:spAutoFit/>
          </a:bodyPr>
          <a:lstStyle/>
          <a:p>
            <a:r>
              <a:rPr lang="es-ES" sz="1600" dirty="0"/>
              <a:t>Auxilios Otorgados 2023: 64</a:t>
            </a:r>
          </a:p>
          <a:p>
            <a:r>
              <a:rPr lang="es-ES" sz="1600" dirty="0"/>
              <a:t>Auxilios Otorgados 2024: 46</a:t>
            </a:r>
          </a:p>
          <a:p>
            <a:endParaRPr lang="es-ES" sz="1600" dirty="0"/>
          </a:p>
          <a:p>
            <a:r>
              <a:rPr lang="es-ES" sz="1600" dirty="0"/>
              <a:t>Indicador de comparación de auxilios de estudio =  ((46/64) – 1) *100</a:t>
            </a:r>
          </a:p>
          <a:p>
            <a:endParaRPr lang="es-ES" sz="1600" dirty="0"/>
          </a:p>
          <a:p>
            <a:r>
              <a:rPr lang="es-ES" sz="1600" dirty="0"/>
              <a:t>El número de los auxilios de estudio otorgados por la empresa decrecieron en un  28,12% en el 2018 con respecto al 2017</a:t>
            </a:r>
            <a:endParaRPr lang="es-CO" sz="1600" dirty="0"/>
          </a:p>
        </p:txBody>
      </p:sp>
      <p:sp>
        <p:nvSpPr>
          <p:cNvPr id="8" name="CuadroTexto 7">
            <a:extLst>
              <a:ext uri="{FF2B5EF4-FFF2-40B4-BE49-F238E27FC236}">
                <a16:creationId xmlns:a16="http://schemas.microsoft.com/office/drawing/2014/main" id="{86C0EB30-4F96-4571-92BD-5F35F46707FD}"/>
              </a:ext>
            </a:extLst>
          </p:cNvPr>
          <p:cNvSpPr txBox="1"/>
          <p:nvPr/>
        </p:nvSpPr>
        <p:spPr>
          <a:xfrm>
            <a:off x="6197600" y="1931872"/>
            <a:ext cx="1778000" cy="646331"/>
          </a:xfrm>
          <a:prstGeom prst="rect">
            <a:avLst/>
          </a:prstGeom>
          <a:noFill/>
        </p:spPr>
        <p:txBody>
          <a:bodyPr wrap="square" rtlCol="0">
            <a:spAutoFit/>
          </a:bodyPr>
          <a:lstStyle/>
          <a:p>
            <a:r>
              <a:rPr lang="es-ES" dirty="0"/>
              <a:t>Indicador de comparación = </a:t>
            </a:r>
            <a:endParaRPr lang="es-419" dirty="0"/>
          </a:p>
        </p:txBody>
      </p:sp>
    </p:spTree>
    <p:extLst>
      <p:ext uri="{BB962C8B-B14F-4D97-AF65-F5344CB8AC3E}">
        <p14:creationId xmlns:p14="http://schemas.microsoft.com/office/powerpoint/2010/main" val="18638875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D677DA2E-7832-4DF9-A311-6F87CDA4F87A}"/>
              </a:ext>
            </a:extLst>
          </p:cNvPr>
          <p:cNvSpPr/>
          <p:nvPr/>
        </p:nvSpPr>
        <p:spPr>
          <a:xfrm>
            <a:off x="690182" y="1422400"/>
            <a:ext cx="3310199" cy="5715000"/>
          </a:xfrm>
          <a:prstGeom prst="round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s-ES" sz="2000" b="1" dirty="0"/>
              <a:t>PROPORCIÓN</a:t>
            </a:r>
          </a:p>
          <a:p>
            <a:endParaRPr lang="es-ES" sz="1600" dirty="0"/>
          </a:p>
          <a:p>
            <a:r>
              <a:rPr lang="es-ES" sz="1600" dirty="0"/>
              <a:t>Es la relación entre las unidades que tienen una característica frente al total de unidades.</a:t>
            </a:r>
          </a:p>
          <a:p>
            <a:endParaRPr lang="es-ES" sz="1600" dirty="0"/>
          </a:p>
          <a:p>
            <a:r>
              <a:rPr lang="es-ES" sz="1600" dirty="0"/>
              <a:t>El valor del numerador está incluido en el denominador</a:t>
            </a:r>
          </a:p>
          <a:p>
            <a:endParaRPr lang="es-ES" sz="1600" dirty="0"/>
          </a:p>
          <a:p>
            <a:r>
              <a:rPr lang="es-ES" sz="1600" dirty="0"/>
              <a:t>Se usa para evaluar la atención, las preferencias, la satisfacción, la aprobación, el cubrimiento o la calidad de algo</a:t>
            </a:r>
          </a:p>
          <a:p>
            <a:endParaRPr lang="es-ES" sz="1600" dirty="0"/>
          </a:p>
          <a:p>
            <a:r>
              <a:rPr lang="es-ES" sz="1600" dirty="0"/>
              <a:t>Se multiplica por 100 al final para expresarla en porcentaje</a:t>
            </a:r>
          </a:p>
          <a:p>
            <a:endParaRPr lang="es-ES" sz="1600" dirty="0"/>
          </a:p>
          <a:p>
            <a:endParaRPr lang="es-419" sz="1600" dirty="0"/>
          </a:p>
        </p:txBody>
      </p:sp>
      <p:sp>
        <p:nvSpPr>
          <p:cNvPr id="7" name="Título 1">
            <a:extLst>
              <a:ext uri="{FF2B5EF4-FFF2-40B4-BE49-F238E27FC236}">
                <a16:creationId xmlns:a16="http://schemas.microsoft.com/office/drawing/2014/main" id="{0180DEE6-C77A-405D-9E8F-01FD463AA0C1}"/>
              </a:ext>
            </a:extLst>
          </p:cNvPr>
          <p:cNvSpPr>
            <a:spLocks noGrp="1"/>
          </p:cNvSpPr>
          <p:nvPr>
            <p:ph type="title"/>
          </p:nvPr>
        </p:nvSpPr>
        <p:spPr>
          <a:xfrm>
            <a:off x="242037" y="325319"/>
            <a:ext cx="12800194" cy="906581"/>
          </a:xfrm>
        </p:spPr>
        <p:txBody>
          <a:bodyPr/>
          <a:lstStyle/>
          <a:p>
            <a:r>
              <a:rPr lang="es-ES" dirty="0"/>
              <a:t>Indicadores Relativos</a:t>
            </a:r>
            <a:endParaRPr lang="es-CO" dirty="0"/>
          </a:p>
        </p:txBody>
      </p:sp>
      <p:sp>
        <p:nvSpPr>
          <p:cNvPr id="17" name="CuadroTexto 16">
            <a:extLst>
              <a:ext uri="{FF2B5EF4-FFF2-40B4-BE49-F238E27FC236}">
                <a16:creationId xmlns:a16="http://schemas.microsoft.com/office/drawing/2014/main" id="{A0BD859C-1CEB-4B17-88D8-F9C9AEF9D09F}"/>
              </a:ext>
            </a:extLst>
          </p:cNvPr>
          <p:cNvSpPr txBox="1"/>
          <p:nvPr/>
        </p:nvSpPr>
        <p:spPr>
          <a:xfrm>
            <a:off x="4658361" y="1577876"/>
            <a:ext cx="8079740" cy="4616648"/>
          </a:xfrm>
          <a:prstGeom prst="rect">
            <a:avLst/>
          </a:prstGeom>
          <a:noFill/>
        </p:spPr>
        <p:txBody>
          <a:bodyPr wrap="square" rtlCol="0">
            <a:spAutoFit/>
          </a:bodyPr>
          <a:lstStyle/>
          <a:p>
            <a:r>
              <a:rPr lang="es-ES" sz="1600" b="1" dirty="0"/>
              <a:t>Ejemplos </a:t>
            </a:r>
          </a:p>
          <a:p>
            <a:r>
              <a:rPr lang="es-ES" sz="1600" b="1" dirty="0"/>
              <a:t>1.</a:t>
            </a:r>
            <a:r>
              <a:rPr lang="es-ES" sz="1600" dirty="0"/>
              <a:t> 125 empleados tienen título de maestría</a:t>
            </a:r>
          </a:p>
          <a:p>
            <a:r>
              <a:rPr lang="es-ES" sz="1600" dirty="0"/>
              <a:t>980 empleados no lo tienen.  El total de empleados son 1105.</a:t>
            </a:r>
          </a:p>
          <a:p>
            <a:r>
              <a:rPr lang="es-ES" sz="1600" dirty="0"/>
              <a:t>Indicador de proporción = (125/1105)*100</a:t>
            </a:r>
          </a:p>
          <a:p>
            <a:r>
              <a:rPr lang="es-ES" sz="1600" dirty="0"/>
              <a:t>El 11,3% de los empleados posee título de maestría </a:t>
            </a:r>
          </a:p>
          <a:p>
            <a:endParaRPr lang="es-ES" sz="1600" dirty="0"/>
          </a:p>
          <a:p>
            <a:r>
              <a:rPr lang="es-ES" sz="1600" b="1" dirty="0"/>
              <a:t>2.</a:t>
            </a:r>
            <a:r>
              <a:rPr lang="es-ES" sz="1600" dirty="0"/>
              <a:t> 350 empleados tiene en total la fuerza de ventas, cuál es la proporción sobre el cumplimiento de las metas?</a:t>
            </a:r>
          </a:p>
          <a:p>
            <a:endParaRPr lang="es-ES" sz="1600" dirty="0"/>
          </a:p>
          <a:p>
            <a:r>
              <a:rPr lang="es-ES" sz="1600" dirty="0"/>
              <a:t>Proporción de cumplimiento de la fuerza de ventas (192/350) *100 = 54,8% . Solo el 54,8% cumplen las metas</a:t>
            </a:r>
          </a:p>
          <a:p>
            <a:endParaRPr lang="es-ES" sz="1600" dirty="0"/>
          </a:p>
          <a:p>
            <a:r>
              <a:rPr lang="es-ES" sz="1600" b="1" dirty="0"/>
              <a:t>3. </a:t>
            </a:r>
            <a:r>
              <a:rPr lang="es-ES" sz="1600" dirty="0"/>
              <a:t>Presupuesto de </a:t>
            </a:r>
            <a:r>
              <a:rPr lang="es-ES" sz="1600" dirty="0" err="1"/>
              <a:t>MdeO</a:t>
            </a:r>
            <a:r>
              <a:rPr lang="es-ES" sz="1600" dirty="0"/>
              <a:t> del proyecto = 75,500,000. Presupuesto total del proyecto 128,000,000.</a:t>
            </a:r>
          </a:p>
          <a:p>
            <a:endParaRPr lang="es-ES" sz="1600" dirty="0"/>
          </a:p>
          <a:p>
            <a:r>
              <a:rPr lang="es-ES" sz="1600" dirty="0"/>
              <a:t>Proporción de mano de obra presupuestada= (75,500,000/128,000,000) * 100 = 58,98% del presupuesto equivale a la mano de obra</a:t>
            </a:r>
          </a:p>
          <a:p>
            <a:endParaRPr lang="es-CO" sz="1600" dirty="0"/>
          </a:p>
        </p:txBody>
      </p:sp>
    </p:spTree>
    <p:extLst>
      <p:ext uri="{BB962C8B-B14F-4D97-AF65-F5344CB8AC3E}">
        <p14:creationId xmlns:p14="http://schemas.microsoft.com/office/powerpoint/2010/main" val="203983496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Indicadores: Eficacia, Eficiencia, Efectividad</a:t>
            </a:r>
            <a:endParaRPr lang="es-CO" dirty="0"/>
          </a:p>
        </p:txBody>
      </p:sp>
      <p:pic>
        <p:nvPicPr>
          <p:cNvPr id="5" name="Imagen 4"/>
          <p:cNvPicPr>
            <a:picLocks noChangeAspect="1"/>
          </p:cNvPicPr>
          <p:nvPr/>
        </p:nvPicPr>
        <p:blipFill>
          <a:blip r:embed="rId2"/>
          <a:stretch>
            <a:fillRect/>
          </a:stretch>
        </p:blipFill>
        <p:spPr>
          <a:xfrm>
            <a:off x="3753359" y="2132682"/>
            <a:ext cx="6846462" cy="4016887"/>
          </a:xfrm>
          <a:prstGeom prst="rect">
            <a:avLst/>
          </a:prstGeom>
        </p:spPr>
      </p:pic>
      <p:sp>
        <p:nvSpPr>
          <p:cNvPr id="6" name="CuadroTexto 5"/>
          <p:cNvSpPr txBox="1"/>
          <p:nvPr/>
        </p:nvSpPr>
        <p:spPr>
          <a:xfrm>
            <a:off x="4053491" y="6212248"/>
            <a:ext cx="6246197" cy="307777"/>
          </a:xfrm>
          <a:prstGeom prst="rect">
            <a:avLst/>
          </a:prstGeom>
          <a:noFill/>
        </p:spPr>
        <p:txBody>
          <a:bodyPr wrap="none" rtlCol="0">
            <a:spAutoFit/>
          </a:bodyPr>
          <a:lstStyle/>
          <a:p>
            <a:r>
              <a:rPr lang="es-ES" sz="1400" dirty="0"/>
              <a:t>Fuente: Documentos </a:t>
            </a:r>
            <a:r>
              <a:rPr lang="es-ES" sz="1400" dirty="0" err="1"/>
              <a:t>Planning</a:t>
            </a:r>
            <a:r>
              <a:rPr lang="es-ES" sz="1400" dirty="0"/>
              <a:t>. Autor: Carlos Alberto Mejía. www.planning.com.co  </a:t>
            </a:r>
            <a:endParaRPr lang="es-CO" sz="1400" dirty="0"/>
          </a:p>
        </p:txBody>
      </p:sp>
    </p:spTree>
    <p:extLst>
      <p:ext uri="{BB962C8B-B14F-4D97-AF65-F5344CB8AC3E}">
        <p14:creationId xmlns:p14="http://schemas.microsoft.com/office/powerpoint/2010/main" val="19575025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dirty="0"/>
              <a:t>Definición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234500">
            <a:off x="10351581" y="3021230"/>
            <a:ext cx="2494966" cy="14618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4" name="3 CuadroTexto"/>
              <p:cNvSpPr txBox="1"/>
              <p:nvPr/>
            </p:nvSpPr>
            <p:spPr>
              <a:xfrm>
                <a:off x="1167345" y="1788595"/>
                <a:ext cx="9512710" cy="4870500"/>
              </a:xfrm>
              <a:prstGeom prst="rect">
                <a:avLst/>
              </a:prstGeom>
              <a:noFill/>
            </p:spPr>
            <p:txBody>
              <a:bodyPr wrap="square" rtlCol="0">
                <a:spAutoFit/>
              </a:bodyPr>
              <a:lstStyle/>
              <a:p>
                <a:r>
                  <a:rPr lang="es-CO" sz="2000" dirty="0">
                    <a:solidFill>
                      <a:srgbClr val="FF0000"/>
                    </a:solidFill>
                  </a:rPr>
                  <a:t>GLOSARIO</a:t>
                </a:r>
                <a:r>
                  <a:rPr lang="es-CO" sz="2000" dirty="0"/>
                  <a:t>:  Explica los datos que se involucran en la expresión matemática.</a:t>
                </a:r>
              </a:p>
              <a:p>
                <a:endParaRPr lang="es-CO" sz="2000" dirty="0">
                  <a:solidFill>
                    <a:srgbClr val="FF0000"/>
                  </a:solidFill>
                </a:endParaRPr>
              </a:p>
              <a:p>
                <a:pPr algn="ctr"/>
                <a:r>
                  <a:rPr lang="es-CO" sz="3200" dirty="0">
                    <a:solidFill>
                      <a:schemeClr val="accent2">
                        <a:lumMod val="75000"/>
                      </a:schemeClr>
                    </a:solidFill>
                  </a:rPr>
                  <a:t>TPTI = </a:t>
                </a:r>
                <a14:m>
                  <m:oMath xmlns:m="http://schemas.openxmlformats.org/officeDocument/2006/math">
                    <m:f>
                      <m:fPr>
                        <m:ctrlPr>
                          <a:rPr lang="es-CO" sz="3200" i="1" smtClean="0">
                            <a:solidFill>
                              <a:schemeClr val="accent2">
                                <a:lumMod val="75000"/>
                              </a:schemeClr>
                            </a:solidFill>
                            <a:latin typeface="Cambria Math" panose="02040503050406030204" pitchFamily="18" charset="0"/>
                          </a:rPr>
                        </m:ctrlPr>
                      </m:fPr>
                      <m:num>
                        <m:nary>
                          <m:naryPr>
                            <m:chr m:val="∑"/>
                            <m:ctrlPr>
                              <a:rPr lang="es-CO" sz="3200" i="1" smtClean="0">
                                <a:solidFill>
                                  <a:schemeClr val="accent2">
                                    <a:lumMod val="75000"/>
                                  </a:schemeClr>
                                </a:solidFill>
                                <a:latin typeface="Cambria Math" panose="02040503050406030204" pitchFamily="18" charset="0"/>
                              </a:rPr>
                            </m:ctrlPr>
                          </m:naryPr>
                          <m:sub>
                            <m:r>
                              <m:rPr>
                                <m:brk m:alnAt="23"/>
                              </m:rPr>
                              <a:rPr lang="es-CO" sz="3200" b="0" i="1" smtClean="0">
                                <a:solidFill>
                                  <a:schemeClr val="accent2">
                                    <a:lumMod val="75000"/>
                                  </a:schemeClr>
                                </a:solidFill>
                                <a:latin typeface="Cambria Math" panose="02040503050406030204" pitchFamily="18" charset="0"/>
                              </a:rPr>
                              <m:t>𝑖</m:t>
                            </m:r>
                            <m:r>
                              <a:rPr lang="es-CO" sz="3200" b="0" i="1" smtClean="0">
                                <a:solidFill>
                                  <a:schemeClr val="accent2">
                                    <a:lumMod val="75000"/>
                                  </a:schemeClr>
                                </a:solidFill>
                                <a:latin typeface="Cambria Math" panose="02040503050406030204" pitchFamily="18" charset="0"/>
                              </a:rPr>
                              <m:t>=1</m:t>
                            </m:r>
                          </m:sub>
                          <m:sup>
                            <m:r>
                              <a:rPr lang="es-CO" sz="3200" b="0" i="1" smtClean="0">
                                <a:solidFill>
                                  <a:schemeClr val="accent2">
                                    <a:lumMod val="75000"/>
                                  </a:schemeClr>
                                </a:solidFill>
                                <a:latin typeface="Cambria Math" panose="02040503050406030204" pitchFamily="18" charset="0"/>
                              </a:rPr>
                              <m:t>𝑛</m:t>
                            </m:r>
                          </m:sup>
                          <m:e>
                            <m:r>
                              <a:rPr lang="es-CO" sz="3200" b="0" i="1" smtClean="0">
                                <a:solidFill>
                                  <a:schemeClr val="accent2">
                                    <a:lumMod val="75000"/>
                                  </a:schemeClr>
                                </a:solidFill>
                                <a:latin typeface="Cambria Math" panose="02040503050406030204" pitchFamily="18" charset="0"/>
                              </a:rPr>
                              <m:t>𝑇𝑡𝑖𝑛𝑐</m:t>
                            </m:r>
                            <m:r>
                              <a:rPr lang="es-CO" sz="3200" b="0" i="1" baseline="-25000" smtClean="0">
                                <a:solidFill>
                                  <a:schemeClr val="accent2">
                                    <a:lumMod val="75000"/>
                                  </a:schemeClr>
                                </a:solidFill>
                                <a:latin typeface="Cambria Math" panose="02040503050406030204" pitchFamily="18" charset="0"/>
                              </a:rPr>
                              <m:t>𝑖</m:t>
                            </m:r>
                          </m:e>
                        </m:nary>
                      </m:num>
                      <m:den>
                        <m:r>
                          <a:rPr lang="es-CO" sz="3200" b="0" i="1" smtClean="0">
                            <a:solidFill>
                              <a:schemeClr val="accent2">
                                <a:lumMod val="75000"/>
                              </a:schemeClr>
                            </a:solidFill>
                            <a:latin typeface="Cambria Math" panose="02040503050406030204" pitchFamily="18" charset="0"/>
                          </a:rPr>
                          <m:t>𝑁𝑇𝑖𝑛𝑐𝑥𝑀</m:t>
                        </m:r>
                      </m:den>
                    </m:f>
                  </m:oMath>
                </a14:m>
                <a:endParaRPr lang="es-CO" sz="3200" dirty="0">
                  <a:solidFill>
                    <a:srgbClr val="FF0000"/>
                  </a:solidFill>
                </a:endParaRPr>
              </a:p>
              <a:p>
                <a:endParaRPr lang="es-CO" sz="2000" dirty="0">
                  <a:solidFill>
                    <a:srgbClr val="FF0000"/>
                  </a:solidFill>
                </a:endParaRPr>
              </a:p>
              <a:p>
                <a:r>
                  <a:rPr lang="es-CO" sz="2000" i="1" dirty="0"/>
                  <a:t>TPTI</a:t>
                </a:r>
                <a:r>
                  <a:rPr lang="es-CO" sz="2000" dirty="0"/>
                  <a:t>: Tiempo promedio de tramitación de incapacidades en el mes</a:t>
                </a:r>
              </a:p>
              <a:p>
                <a:r>
                  <a:rPr lang="es-CO" sz="2000" i="1" dirty="0" err="1"/>
                  <a:t>Ttinc</a:t>
                </a:r>
                <a:r>
                  <a:rPr lang="es-CO" sz="2000" i="1" baseline="-25000" dirty="0" err="1"/>
                  <a:t>i</a:t>
                </a:r>
                <a:r>
                  <a:rPr lang="es-CO" sz="2000" dirty="0"/>
                  <a:t>: Tiempo de tramite de la incapacidad i</a:t>
                </a:r>
              </a:p>
              <a:p>
                <a:r>
                  <a:rPr lang="es-CO" sz="2000" i="1" dirty="0" err="1"/>
                  <a:t>NTincxM</a:t>
                </a:r>
                <a:r>
                  <a:rPr lang="es-CO" sz="2000" dirty="0"/>
                  <a:t>: Número total de incapacidades del mes</a:t>
                </a:r>
              </a:p>
              <a:p>
                <a:endParaRPr lang="es-CO" sz="2000" dirty="0">
                  <a:solidFill>
                    <a:srgbClr val="FF0000"/>
                  </a:solidFill>
                </a:endParaRPr>
              </a:p>
              <a:p>
                <a:endParaRPr lang="es-CO" sz="2000" dirty="0">
                  <a:solidFill>
                    <a:srgbClr val="FF0000"/>
                  </a:solidFill>
                </a:endParaRPr>
              </a:p>
              <a:p>
                <a:r>
                  <a:rPr lang="es-CO" sz="2000" dirty="0">
                    <a:solidFill>
                      <a:srgbClr val="FF0000"/>
                    </a:solidFill>
                  </a:rPr>
                  <a:t>ALCANCE DEL INDICADOR</a:t>
                </a:r>
                <a:r>
                  <a:rPr lang="es-CO" sz="2000" dirty="0"/>
                  <a:t>: Corresponde al nivel de cubrimiento para el indicador:</a:t>
                </a:r>
              </a:p>
              <a:p>
                <a:pPr marL="800100" lvl="1" indent="-342900">
                  <a:buFont typeface="Arial" panose="020B0604020202020204" pitchFamily="34" charset="0"/>
                  <a:buChar char="•"/>
                </a:pPr>
                <a:r>
                  <a:rPr lang="es-CO" sz="2000" dirty="0"/>
                  <a:t>Cubrimiento: Mundo, continente, país, región, departamento, ciudad</a:t>
                </a:r>
              </a:p>
              <a:p>
                <a:pPr marL="800100" lvl="1" indent="-342900">
                  <a:buFont typeface="Arial" panose="020B0604020202020204" pitchFamily="34" charset="0"/>
                  <a:buChar char="•"/>
                </a:pPr>
                <a:r>
                  <a:rPr lang="es-CO" sz="2000" dirty="0"/>
                  <a:t>Organización: Corporativo, una empresa, una división, una marca, un producto, un área, una clasificación de clientes, una clasificación de empleados</a:t>
                </a:r>
              </a:p>
              <a:p>
                <a:pPr marL="800100" lvl="1" indent="-342900">
                  <a:buFont typeface="Arial" panose="020B0604020202020204" pitchFamily="34" charset="0"/>
                  <a:buChar char="•"/>
                </a:pPr>
                <a:r>
                  <a:rPr lang="es-CO" sz="2000" dirty="0"/>
                  <a:t>Propios del sector de la empresa: campañas, en los </a:t>
                </a:r>
                <a:r>
                  <a:rPr lang="es-CO" sz="2000" dirty="0" err="1"/>
                  <a:t>contact</a:t>
                </a:r>
                <a:r>
                  <a:rPr lang="es-CO" sz="2000" dirty="0"/>
                  <a:t> center</a:t>
                </a:r>
              </a:p>
            </p:txBody>
          </p:sp>
        </mc:Choice>
        <mc:Fallback xmlns="">
          <p:sp>
            <p:nvSpPr>
              <p:cNvPr id="4" name="3 CuadroTexto"/>
              <p:cNvSpPr txBox="1">
                <a:spLocks noRot="1" noChangeAspect="1" noMove="1" noResize="1" noEditPoints="1" noAdjustHandles="1" noChangeArrowheads="1" noChangeShapeType="1" noTextEdit="1"/>
              </p:cNvSpPr>
              <p:nvPr/>
            </p:nvSpPr>
            <p:spPr>
              <a:xfrm>
                <a:off x="1167345" y="1788595"/>
                <a:ext cx="9512710" cy="4870500"/>
              </a:xfrm>
              <a:prstGeom prst="rect">
                <a:avLst/>
              </a:prstGeom>
              <a:blipFill>
                <a:blip r:embed="rId5"/>
                <a:stretch>
                  <a:fillRect l="-641" t="-626" r="-641" b="-1252"/>
                </a:stretch>
              </a:blipFill>
            </p:spPr>
            <p:txBody>
              <a:bodyPr/>
              <a:lstStyle/>
              <a:p>
                <a:r>
                  <a:rPr lang="es-CO">
                    <a:noFill/>
                  </a:rPr>
                  <a:t> </a:t>
                </a:r>
              </a:p>
            </p:txBody>
          </p:sp>
        </mc:Fallback>
      </mc:AlternateContent>
    </p:spTree>
    <p:extLst>
      <p:ext uri="{BB962C8B-B14F-4D97-AF65-F5344CB8AC3E}">
        <p14:creationId xmlns:p14="http://schemas.microsoft.com/office/powerpoint/2010/main" val="386195074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a:xfrm>
            <a:off x="1226915" y="325319"/>
            <a:ext cx="11815315" cy="1502305"/>
          </a:xfrm>
        </p:spPr>
        <p:txBody>
          <a:bodyPr/>
          <a:lstStyle/>
          <a:p>
            <a:r>
              <a:rPr lang="es-ES" dirty="0"/>
              <a:t>Actividad # 4</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543426" y="1827624"/>
            <a:ext cx="4155895" cy="4677349"/>
          </a:xfrm>
        </p:spPr>
        <p:txBody>
          <a:bodyPr>
            <a:normAutofit/>
          </a:bodyPr>
          <a:lstStyle/>
          <a:p>
            <a:pPr marL="0" indent="0">
              <a:buNone/>
            </a:pPr>
            <a:r>
              <a:rPr lang="es-ES" sz="2000" dirty="0"/>
              <a:t>En la plantilla del desarrollo de la clase, en el paso 4, realiza: </a:t>
            </a:r>
          </a:p>
          <a:p>
            <a:endParaRPr lang="es-ES" sz="2000" dirty="0"/>
          </a:p>
          <a:p>
            <a:r>
              <a:rPr lang="es-ES" sz="2000" dirty="0"/>
              <a:t>El tipo de fórmula que vas a usar en ese indicador </a:t>
            </a:r>
          </a:p>
          <a:p>
            <a:r>
              <a:rPr lang="es-ES" sz="2000" dirty="0"/>
              <a:t>La sigla</a:t>
            </a:r>
          </a:p>
          <a:p>
            <a:r>
              <a:rPr lang="es-ES" sz="2000" dirty="0"/>
              <a:t>La cobertura (se refiere si el indicador se mide para toda la empresa, o para un área específica, o por unidad de negocio, o por área)</a:t>
            </a:r>
          </a:p>
          <a:p>
            <a:r>
              <a:rPr lang="es-ES" sz="2000" dirty="0"/>
              <a:t>Formula el indicador (expresión aritmética para calcularlo)</a:t>
            </a:r>
          </a:p>
          <a:p>
            <a:endParaRPr lang="es-CO" sz="2000" dirty="0"/>
          </a:p>
        </p:txBody>
      </p:sp>
      <p:pic>
        <p:nvPicPr>
          <p:cNvPr id="5" name="Imagen 4">
            <a:extLst>
              <a:ext uri="{FF2B5EF4-FFF2-40B4-BE49-F238E27FC236}">
                <a16:creationId xmlns:a16="http://schemas.microsoft.com/office/drawing/2014/main" id="{0E66A7D3-1C59-4B74-9558-D2B6B201064E}"/>
              </a:ext>
            </a:extLst>
          </p:cNvPr>
          <p:cNvPicPr>
            <a:picLocks noChangeAspect="1"/>
          </p:cNvPicPr>
          <p:nvPr/>
        </p:nvPicPr>
        <p:blipFill>
          <a:blip r:embed="rId2"/>
          <a:stretch>
            <a:fillRect/>
          </a:stretch>
        </p:blipFill>
        <p:spPr>
          <a:xfrm>
            <a:off x="5048962" y="2660333"/>
            <a:ext cx="8487444" cy="3011930"/>
          </a:xfrm>
          <a:prstGeom prst="rect">
            <a:avLst/>
          </a:prstGeom>
        </p:spPr>
      </p:pic>
    </p:spTree>
    <p:extLst>
      <p:ext uri="{BB962C8B-B14F-4D97-AF65-F5344CB8AC3E}">
        <p14:creationId xmlns:p14="http://schemas.microsoft.com/office/powerpoint/2010/main" val="16026808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7657910" y="243217"/>
            <a:ext cx="3638062" cy="1295400"/>
          </a:xfrm>
        </p:spPr>
        <p:txBody>
          <a:bodyPr/>
          <a:lstStyle/>
          <a:p>
            <a:pPr algn="ctr"/>
            <a:r>
              <a:rPr lang="es-CO" dirty="0"/>
              <a:t>Meta</a:t>
            </a:r>
          </a:p>
        </p:txBody>
      </p:sp>
      <p:sp>
        <p:nvSpPr>
          <p:cNvPr id="4" name="3 Rectángulo"/>
          <p:cNvSpPr/>
          <p:nvPr/>
        </p:nvSpPr>
        <p:spPr>
          <a:xfrm>
            <a:off x="529948" y="1208544"/>
            <a:ext cx="6851737" cy="5355312"/>
          </a:xfrm>
          <a:prstGeom prst="rect">
            <a:avLst/>
          </a:prstGeom>
        </p:spPr>
        <p:txBody>
          <a:bodyPr wrap="square">
            <a:spAutoFit/>
          </a:bodyPr>
          <a:lstStyle/>
          <a:p>
            <a:r>
              <a:rPr lang="es-CO" dirty="0"/>
              <a:t>Las Metas constituyen la expresión concreta y cuantificable de los logros que se planea alcanzar en  cualquier periodo de tiempo, con relación a los objetivos previamente definidos.</a:t>
            </a:r>
          </a:p>
          <a:p>
            <a:endParaRPr lang="es-CO" dirty="0"/>
          </a:p>
          <a:p>
            <a:r>
              <a:rPr lang="es-CO" dirty="0"/>
              <a:t>Alcanzar las metas propuestas para el indicador es lo que indica que ha habido gestión</a:t>
            </a:r>
            <a:br>
              <a:rPr lang="es-CO" dirty="0"/>
            </a:br>
            <a:endParaRPr lang="es-CO" dirty="0"/>
          </a:p>
          <a:p>
            <a:r>
              <a:rPr lang="es-CO" dirty="0"/>
              <a:t>Sentido de la Medición:</a:t>
            </a:r>
            <a:br>
              <a:rPr lang="es-CO" dirty="0"/>
            </a:br>
            <a:r>
              <a:rPr lang="es-CO" dirty="0"/>
              <a:t>•Ascendente (cobertura, satisfacción, etc.)</a:t>
            </a:r>
            <a:br>
              <a:rPr lang="es-CO" dirty="0"/>
            </a:br>
            <a:r>
              <a:rPr lang="es-CO" dirty="0"/>
              <a:t>•Descendente (tiempos de respuesta, tasas de</a:t>
            </a:r>
            <a:br>
              <a:rPr lang="es-CO" dirty="0"/>
            </a:br>
            <a:r>
              <a:rPr lang="es-CO" dirty="0"/>
              <a:t>lesiones, etc.)</a:t>
            </a:r>
            <a:br>
              <a:rPr lang="es-CO" dirty="0"/>
            </a:br>
            <a:endParaRPr lang="es-CO" dirty="0"/>
          </a:p>
          <a:p>
            <a:r>
              <a:rPr lang="es-CO" dirty="0"/>
              <a:t>¿Qué es mejor como desempeño ?</a:t>
            </a:r>
          </a:p>
          <a:p>
            <a:endParaRPr lang="es-CO" dirty="0"/>
          </a:p>
          <a:p>
            <a:r>
              <a:rPr lang="es-CO" dirty="0"/>
              <a:t>Las metas son importantes para:</a:t>
            </a:r>
          </a:p>
          <a:p>
            <a:endParaRPr lang="es-CO" dirty="0"/>
          </a:p>
          <a:p>
            <a:pPr marL="323840" indent="-323840">
              <a:buFont typeface="Arial" panose="020B0604020202020204" pitchFamily="34" charset="0"/>
              <a:buChar char="•"/>
            </a:pPr>
            <a:r>
              <a:rPr lang="es-CO" dirty="0"/>
              <a:t>Medición y evaluación</a:t>
            </a:r>
          </a:p>
          <a:p>
            <a:pPr marL="323840" indent="-323840">
              <a:buFont typeface="Arial" panose="020B0604020202020204" pitchFamily="34" charset="0"/>
              <a:buChar char="•"/>
            </a:pPr>
            <a:r>
              <a:rPr lang="es-CO" dirty="0"/>
              <a:t> Retroalimentación</a:t>
            </a:r>
          </a:p>
          <a:p>
            <a:pPr marL="323840" indent="-323840">
              <a:buFont typeface="Arial" panose="020B0604020202020204" pitchFamily="34" charset="0"/>
              <a:buChar char="•"/>
            </a:pPr>
            <a:r>
              <a:rPr lang="es-CO" dirty="0"/>
              <a:t> Medidas correctivas </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4387" y="2480799"/>
            <a:ext cx="3346450" cy="1759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1156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470491244"/>
              </p:ext>
            </p:extLst>
          </p:nvPr>
        </p:nvGraphicFramePr>
        <p:xfrm>
          <a:off x="-1512276" y="483638"/>
          <a:ext cx="12586921" cy="63326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ángulo 4"/>
          <p:cNvSpPr/>
          <p:nvPr/>
        </p:nvSpPr>
        <p:spPr>
          <a:xfrm>
            <a:off x="8299939" y="3393830"/>
            <a:ext cx="4998671" cy="1323439"/>
          </a:xfrm>
          <a:prstGeom prst="rect">
            <a:avLst/>
          </a:prstGeom>
        </p:spPr>
        <p:txBody>
          <a:bodyPr wrap="square">
            <a:spAutoFit/>
          </a:bodyPr>
          <a:lstStyle/>
          <a:p>
            <a:pPr marL="342900" indent="-342900" algn="ctr"/>
            <a:r>
              <a:rPr lang="es-ES" sz="2000" b="1" dirty="0">
                <a:solidFill>
                  <a:srgbClr val="C00000"/>
                </a:solidFill>
              </a:rPr>
              <a:t>Una parte importante de la contribución actual en los márgenes de rentabilidad, es el resultado de incrementar la productividad y la eficiencia</a:t>
            </a:r>
          </a:p>
        </p:txBody>
      </p:sp>
    </p:spTree>
    <p:extLst>
      <p:ext uri="{BB962C8B-B14F-4D97-AF65-F5344CB8AC3E}">
        <p14:creationId xmlns:p14="http://schemas.microsoft.com/office/powerpoint/2010/main" val="783223506"/>
      </p:ext>
    </p:extLst>
  </p:cSld>
  <p:clrMapOvr>
    <a:overrideClrMapping bg1="lt1" tx1="dk1" bg2="lt2" tx2="dk2" accent1="accent1" accent2="accent2" accent3="accent3" accent4="accent4" accent5="accent5" accent6="accent6" hlink="hlink" folHlink="folHlink"/>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844263" y="381657"/>
            <a:ext cx="7691703" cy="1295400"/>
          </a:xfrm>
        </p:spPr>
        <p:txBody>
          <a:bodyPr>
            <a:normAutofit/>
          </a:bodyPr>
          <a:lstStyle/>
          <a:p>
            <a:r>
              <a:rPr lang="es-CO" dirty="0"/>
              <a:t>Requisitos para las metas</a:t>
            </a:r>
          </a:p>
        </p:txBody>
      </p:sp>
      <p:sp>
        <p:nvSpPr>
          <p:cNvPr id="3" name="2 Marcador de contenido"/>
          <p:cNvSpPr>
            <a:spLocks noGrp="1"/>
          </p:cNvSpPr>
          <p:nvPr>
            <p:ph idx="1"/>
          </p:nvPr>
        </p:nvSpPr>
        <p:spPr>
          <a:xfrm>
            <a:off x="844263" y="2086567"/>
            <a:ext cx="5415280" cy="2791441"/>
          </a:xfrm>
        </p:spPr>
        <p:txBody>
          <a:bodyPr>
            <a:normAutofit/>
          </a:bodyPr>
          <a:lstStyle/>
          <a:p>
            <a:r>
              <a:rPr lang="es-CO" sz="2400" dirty="0"/>
              <a:t>Deben establecerse para ser cumplidas en un plazo determinado</a:t>
            </a:r>
          </a:p>
          <a:p>
            <a:r>
              <a:rPr lang="es-CO" sz="2400" dirty="0"/>
              <a:t>Deben expresar claramente el ámbito geográfico que cubre</a:t>
            </a:r>
          </a:p>
          <a:p>
            <a:r>
              <a:rPr lang="es-CO" sz="2400" dirty="0"/>
              <a:t>Deben ser conocidas y acordadas con los ejecutores de un proceso o programa</a:t>
            </a: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63426" y="5209349"/>
            <a:ext cx="2407285" cy="17919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2 Marcador de contenido"/>
          <p:cNvSpPr txBox="1">
            <a:spLocks/>
          </p:cNvSpPr>
          <p:nvPr/>
        </p:nvSpPr>
        <p:spPr>
          <a:xfrm>
            <a:off x="6697332" y="2086566"/>
            <a:ext cx="5409052" cy="2791441"/>
          </a:xfrm>
          <a:prstGeom prst="rect">
            <a:avLst/>
          </a:prstGeom>
        </p:spPr>
        <p:txBody>
          <a:bodyPr vert="horz" lIns="91440" tIns="45720" rIns="91440" bIns="45720" rtlCol="0">
            <a:normAutofit lnSpcReduction="10000"/>
          </a:bodyPr>
          <a:lstStyle>
            <a:lvl1pPr marL="259072" indent="-259072" defTabSz="1036290">
              <a:lnSpc>
                <a:spcPct val="90000"/>
              </a:lnSpc>
              <a:spcBef>
                <a:spcPts val="1133"/>
              </a:spcBef>
              <a:buFont typeface="Arial" panose="020B0604020202020204" pitchFamily="34" charset="0"/>
              <a:buChar char="•"/>
              <a:defRPr sz="2400"/>
            </a:lvl1pPr>
            <a:lvl2pPr marL="777217" indent="-259072" defTabSz="1036290">
              <a:lnSpc>
                <a:spcPct val="90000"/>
              </a:lnSpc>
              <a:spcBef>
                <a:spcPts val="567"/>
              </a:spcBef>
              <a:buFont typeface="Arial" panose="020B0604020202020204" pitchFamily="34" charset="0"/>
              <a:buChar char="•"/>
              <a:defRPr sz="2720"/>
            </a:lvl2pPr>
            <a:lvl3pPr marL="1295362" indent="-259072" defTabSz="1036290">
              <a:lnSpc>
                <a:spcPct val="90000"/>
              </a:lnSpc>
              <a:spcBef>
                <a:spcPts val="567"/>
              </a:spcBef>
              <a:buFont typeface="Arial" panose="020B0604020202020204" pitchFamily="34" charset="0"/>
              <a:buChar char="•"/>
              <a:defRPr sz="2267"/>
            </a:lvl3pPr>
            <a:lvl4pPr marL="1813507" indent="-259072" defTabSz="1036290">
              <a:lnSpc>
                <a:spcPct val="90000"/>
              </a:lnSpc>
              <a:spcBef>
                <a:spcPts val="567"/>
              </a:spcBef>
              <a:buFont typeface="Arial" panose="020B0604020202020204" pitchFamily="34" charset="0"/>
              <a:buChar char="•"/>
              <a:defRPr sz="2040"/>
            </a:lvl4pPr>
            <a:lvl5pPr marL="2331651" indent="-259072" defTabSz="1036290">
              <a:lnSpc>
                <a:spcPct val="90000"/>
              </a:lnSpc>
              <a:spcBef>
                <a:spcPts val="567"/>
              </a:spcBef>
              <a:buFont typeface="Arial" panose="020B0604020202020204" pitchFamily="34" charset="0"/>
              <a:buChar char="•"/>
              <a:defRPr sz="2040"/>
            </a:lvl5pPr>
            <a:lvl6pPr marL="2849796" indent="-259072" defTabSz="1036290">
              <a:lnSpc>
                <a:spcPct val="90000"/>
              </a:lnSpc>
              <a:spcBef>
                <a:spcPts val="567"/>
              </a:spcBef>
              <a:buFont typeface="Arial" panose="020B0604020202020204" pitchFamily="34" charset="0"/>
              <a:buChar char="•"/>
              <a:defRPr sz="2040"/>
            </a:lvl6pPr>
            <a:lvl7pPr marL="3367941" indent="-259072" defTabSz="1036290">
              <a:lnSpc>
                <a:spcPct val="90000"/>
              </a:lnSpc>
              <a:spcBef>
                <a:spcPts val="567"/>
              </a:spcBef>
              <a:buFont typeface="Arial" panose="020B0604020202020204" pitchFamily="34" charset="0"/>
              <a:buChar char="•"/>
              <a:defRPr sz="2040"/>
            </a:lvl7pPr>
            <a:lvl8pPr marL="3886086" indent="-259072" defTabSz="1036290">
              <a:lnSpc>
                <a:spcPct val="90000"/>
              </a:lnSpc>
              <a:spcBef>
                <a:spcPts val="567"/>
              </a:spcBef>
              <a:buFont typeface="Arial" panose="020B0604020202020204" pitchFamily="34" charset="0"/>
              <a:buChar char="•"/>
              <a:defRPr sz="2040"/>
            </a:lvl8pPr>
            <a:lvl9pPr marL="4404230" indent="-259072" defTabSz="1036290">
              <a:lnSpc>
                <a:spcPct val="90000"/>
              </a:lnSpc>
              <a:spcBef>
                <a:spcPts val="567"/>
              </a:spcBef>
              <a:buFont typeface="Arial" panose="020B0604020202020204" pitchFamily="34" charset="0"/>
              <a:buChar char="•"/>
              <a:defRPr sz="2040"/>
            </a:lvl9pPr>
          </a:lstStyle>
          <a:p>
            <a:r>
              <a:rPr lang="es-CO" dirty="0"/>
              <a:t>Para establecer la meta se deben considerar diferentes parámetros:</a:t>
            </a:r>
          </a:p>
          <a:p>
            <a:pPr lvl="1"/>
            <a:r>
              <a:rPr lang="es-CO" sz="2000" dirty="0"/>
              <a:t>Línea base y desempeño histórico</a:t>
            </a:r>
          </a:p>
          <a:p>
            <a:pPr lvl="1"/>
            <a:r>
              <a:rPr lang="es-CO" sz="2000" dirty="0"/>
              <a:t> Desempeño de instituciones similares (benchmarking), </a:t>
            </a:r>
            <a:r>
              <a:rPr lang="es-ES" sz="2000" dirty="0"/>
              <a:t>Datos de la competencia</a:t>
            </a:r>
            <a:endParaRPr lang="es-CO" sz="2000" dirty="0"/>
          </a:p>
          <a:p>
            <a:pPr lvl="1"/>
            <a:r>
              <a:rPr lang="es-CO" sz="2000" dirty="0"/>
              <a:t> Estándares aplicados a normas técnicas, cuando sea del caso</a:t>
            </a:r>
          </a:p>
          <a:p>
            <a:pPr lvl="1"/>
            <a:r>
              <a:rPr lang="es-ES" sz="2000" dirty="0"/>
              <a:t>Expectativas de los clientes, accionistas</a:t>
            </a:r>
            <a:br>
              <a:rPr lang="es-CO" sz="2000" dirty="0"/>
            </a:br>
            <a:endParaRPr lang="es-CO" sz="2000" dirty="0"/>
          </a:p>
          <a:p>
            <a:endParaRPr lang="es-CO" dirty="0"/>
          </a:p>
        </p:txBody>
      </p:sp>
    </p:spTree>
    <p:extLst>
      <p:ext uri="{BB962C8B-B14F-4D97-AF65-F5344CB8AC3E}">
        <p14:creationId xmlns:p14="http://schemas.microsoft.com/office/powerpoint/2010/main" val="390255901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278880" y="311256"/>
            <a:ext cx="5293360" cy="1295400"/>
          </a:xfrm>
        </p:spPr>
        <p:txBody>
          <a:bodyPr/>
          <a:lstStyle/>
          <a:p>
            <a:r>
              <a:rPr lang="es-CO" dirty="0"/>
              <a:t>Línea Base</a:t>
            </a:r>
          </a:p>
        </p:txBody>
      </p:sp>
      <p:sp>
        <p:nvSpPr>
          <p:cNvPr id="3" name="2 Marcador de contenido"/>
          <p:cNvSpPr>
            <a:spLocks noGrp="1"/>
          </p:cNvSpPr>
          <p:nvPr>
            <p:ph idx="1"/>
          </p:nvPr>
        </p:nvSpPr>
        <p:spPr>
          <a:xfrm>
            <a:off x="916743" y="2024575"/>
            <a:ext cx="7340991" cy="4319954"/>
          </a:xfrm>
        </p:spPr>
        <p:txBody>
          <a:bodyPr>
            <a:normAutofit lnSpcReduction="10000"/>
          </a:bodyPr>
          <a:lstStyle/>
          <a:p>
            <a:r>
              <a:rPr lang="es-CO" sz="2000" dirty="0"/>
              <a:t>Dato que se tomará como inicio para establecer los valores futuros a alcanzar por el indicador, los que servirán para evaluar el grado de cumplimiento de las metas.</a:t>
            </a:r>
          </a:p>
          <a:p>
            <a:r>
              <a:rPr lang="es-ES" sz="2000" dirty="0"/>
              <a:t>También sirve como un dato estacionario contra el cual comparar</a:t>
            </a:r>
            <a:endParaRPr lang="es-CO" sz="2000" dirty="0"/>
          </a:p>
          <a:p>
            <a:r>
              <a:rPr lang="es-CO" sz="2000" dirty="0"/>
              <a:t>Para indicadores nuevos, podría suceder que no exista un valor base, por lo cual debe ser estimado  </a:t>
            </a:r>
            <a:br>
              <a:rPr lang="es-CO" sz="2000" dirty="0"/>
            </a:br>
            <a:endParaRPr lang="es-CO" sz="2000" dirty="0"/>
          </a:p>
          <a:p>
            <a:r>
              <a:rPr lang="es-CO" sz="2000" dirty="0"/>
              <a:t>Una vez realizada la primera medición, se tomará como línea de base el último dato obtenido  </a:t>
            </a:r>
          </a:p>
          <a:p>
            <a:r>
              <a:rPr lang="es-CO" sz="2000" dirty="0"/>
              <a:t>Identificar la línea base</a:t>
            </a:r>
            <a:br>
              <a:rPr lang="es-CO" sz="2000" dirty="0"/>
            </a:br>
            <a:endParaRPr lang="es-CO" sz="2000" dirty="0"/>
          </a:p>
          <a:p>
            <a:pPr marL="518145" lvl="1" indent="0">
              <a:buNone/>
            </a:pPr>
            <a:r>
              <a:rPr lang="es-CO" sz="1600" dirty="0"/>
              <a:t>Si Existe, Se toma como referencia el actual desempeño</a:t>
            </a:r>
            <a:br>
              <a:rPr lang="es-CO" sz="1600" dirty="0"/>
            </a:br>
            <a:br>
              <a:rPr lang="es-CO" sz="1600" dirty="0"/>
            </a:br>
            <a:r>
              <a:rPr lang="es-CO" sz="1600" dirty="0"/>
              <a:t>¿No existe? Se construye¡¡¡</a:t>
            </a:r>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6336" y="1813560"/>
            <a:ext cx="2795905" cy="20942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282835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18868" y="451933"/>
            <a:ext cx="10105292" cy="1295400"/>
          </a:xfrm>
        </p:spPr>
        <p:txBody>
          <a:bodyPr>
            <a:normAutofit/>
          </a:bodyPr>
          <a:lstStyle/>
          <a:p>
            <a:r>
              <a:rPr lang="es-CO" dirty="0"/>
              <a:t>Problemáticas para establecer metas</a:t>
            </a:r>
          </a:p>
        </p:txBody>
      </p:sp>
      <p:sp>
        <p:nvSpPr>
          <p:cNvPr id="3" name="2 Marcador de contenido"/>
          <p:cNvSpPr>
            <a:spLocks noGrp="1"/>
          </p:cNvSpPr>
          <p:nvPr>
            <p:ph idx="1"/>
          </p:nvPr>
        </p:nvSpPr>
        <p:spPr>
          <a:xfrm>
            <a:off x="1396610" y="1873104"/>
            <a:ext cx="4127304" cy="4315842"/>
          </a:xfrm>
        </p:spPr>
        <p:txBody>
          <a:bodyPr>
            <a:normAutofit lnSpcReduction="10000"/>
          </a:bodyPr>
          <a:lstStyle/>
          <a:p>
            <a:r>
              <a:rPr lang="es-CO" sz="2400" dirty="0"/>
              <a:t>No existen o no se</a:t>
            </a:r>
            <a:br>
              <a:rPr lang="es-CO" sz="2400" dirty="0"/>
            </a:br>
            <a:r>
              <a:rPr lang="es-CO" sz="2400" dirty="0"/>
              <a:t>construyen los medios de</a:t>
            </a:r>
            <a:br>
              <a:rPr lang="es-CO" sz="2400" dirty="0"/>
            </a:br>
            <a:r>
              <a:rPr lang="es-CO" sz="2400" dirty="0"/>
              <a:t>verificación</a:t>
            </a:r>
          </a:p>
          <a:p>
            <a:r>
              <a:rPr lang="es-CO" sz="2400" dirty="0"/>
              <a:t>Los supuestos no son</a:t>
            </a:r>
            <a:br>
              <a:rPr lang="es-CO" sz="2400" dirty="0"/>
            </a:br>
            <a:r>
              <a:rPr lang="es-CO" sz="2400" dirty="0"/>
              <a:t>pertinentes</a:t>
            </a:r>
          </a:p>
          <a:p>
            <a:r>
              <a:rPr lang="es-CO" sz="2400" dirty="0"/>
              <a:t>La evaluación (el juicio</a:t>
            </a:r>
            <a:br>
              <a:rPr lang="es-CO" sz="2400" dirty="0"/>
            </a:br>
            <a:r>
              <a:rPr lang="es-CO" sz="2400" dirty="0"/>
              <a:t>sobre el desempeño no es</a:t>
            </a:r>
            <a:br>
              <a:rPr lang="es-CO" sz="2400" dirty="0"/>
            </a:br>
            <a:r>
              <a:rPr lang="es-CO" sz="2400" dirty="0"/>
              <a:t>confiable)</a:t>
            </a:r>
          </a:p>
          <a:p>
            <a:r>
              <a:rPr lang="es-CO" sz="2400" dirty="0"/>
              <a:t>Las metas estimulan un</a:t>
            </a:r>
            <a:br>
              <a:rPr lang="es-CO" sz="2400" dirty="0"/>
            </a:br>
            <a:r>
              <a:rPr lang="es-CO" sz="2400" dirty="0"/>
              <a:t>desempeño poco innovador</a:t>
            </a:r>
            <a:br>
              <a:rPr lang="es-CO" sz="2400" dirty="0"/>
            </a:br>
            <a:r>
              <a:rPr lang="es-CO" sz="2400" dirty="0"/>
              <a:t>y desafiante </a:t>
            </a:r>
            <a:br>
              <a:rPr lang="es-CO" sz="2400" dirty="0"/>
            </a:br>
            <a:endParaRPr lang="es-CO" sz="2400"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9800" y="2351406"/>
            <a:ext cx="2809874" cy="28098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141831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a:t>Niveles de referencia</a:t>
            </a:r>
          </a:p>
        </p:txBody>
      </p:sp>
      <p:graphicFrame>
        <p:nvGraphicFramePr>
          <p:cNvPr id="4" name="Marcador de contenido 3"/>
          <p:cNvGraphicFramePr>
            <a:graphicFrameLocks noGrp="1"/>
          </p:cNvGraphicFramePr>
          <p:nvPr>
            <p:ph idx="1"/>
          </p:nvPr>
        </p:nvGraphicFramePr>
        <p:xfrm>
          <a:off x="2742665" y="2032419"/>
          <a:ext cx="7893250" cy="4389120"/>
        </p:xfrm>
        <a:graphic>
          <a:graphicData uri="http://schemas.openxmlformats.org/drawingml/2006/table">
            <a:tbl>
              <a:tblPr firstRow="1" bandRow="1">
                <a:tableStyleId>{5C22544A-7EE6-4342-B048-85BDC9FD1C3A}</a:tableStyleId>
              </a:tblPr>
              <a:tblGrid>
                <a:gridCol w="1434520">
                  <a:extLst>
                    <a:ext uri="{9D8B030D-6E8A-4147-A177-3AD203B41FA5}">
                      <a16:colId xmlns:a16="http://schemas.microsoft.com/office/drawing/2014/main" val="3921047917"/>
                    </a:ext>
                  </a:extLst>
                </a:gridCol>
                <a:gridCol w="4584343">
                  <a:extLst>
                    <a:ext uri="{9D8B030D-6E8A-4147-A177-3AD203B41FA5}">
                      <a16:colId xmlns:a16="http://schemas.microsoft.com/office/drawing/2014/main" val="3961969934"/>
                    </a:ext>
                  </a:extLst>
                </a:gridCol>
                <a:gridCol w="1874387">
                  <a:extLst>
                    <a:ext uri="{9D8B030D-6E8A-4147-A177-3AD203B41FA5}">
                      <a16:colId xmlns:a16="http://schemas.microsoft.com/office/drawing/2014/main" val="217937542"/>
                    </a:ext>
                  </a:extLst>
                </a:gridCol>
              </a:tblGrid>
              <a:tr h="370840">
                <a:tc>
                  <a:txBody>
                    <a:bodyPr/>
                    <a:lstStyle/>
                    <a:p>
                      <a:r>
                        <a:rPr lang="es-CO" sz="1800" dirty="0"/>
                        <a:t>Niveles</a:t>
                      </a:r>
                    </a:p>
                  </a:txBody>
                  <a:tcPr/>
                </a:tc>
                <a:tc>
                  <a:txBody>
                    <a:bodyPr/>
                    <a:lstStyle/>
                    <a:p>
                      <a:r>
                        <a:rPr lang="es-CO" sz="1800" dirty="0"/>
                        <a:t>Descripción</a:t>
                      </a:r>
                    </a:p>
                  </a:txBody>
                  <a:tcPr/>
                </a:tc>
                <a:tc>
                  <a:txBody>
                    <a:bodyPr/>
                    <a:lstStyle/>
                    <a:p>
                      <a:r>
                        <a:rPr lang="es-CO" sz="1800" dirty="0"/>
                        <a:t>Semáforo (Nive</a:t>
                      </a:r>
                      <a:r>
                        <a:rPr lang="es-CO" sz="1800" baseline="0" dirty="0"/>
                        <a:t>l de gestión)</a:t>
                      </a:r>
                      <a:endParaRPr lang="es-CO" sz="1800" dirty="0"/>
                    </a:p>
                  </a:txBody>
                  <a:tcPr/>
                </a:tc>
                <a:extLst>
                  <a:ext uri="{0D108BD9-81ED-4DB2-BD59-A6C34878D82A}">
                    <a16:rowId xmlns:a16="http://schemas.microsoft.com/office/drawing/2014/main" val="1551650909"/>
                  </a:ext>
                </a:extLst>
              </a:tr>
              <a:tr h="370840">
                <a:tc>
                  <a:txBody>
                    <a:bodyPr/>
                    <a:lstStyle/>
                    <a:p>
                      <a:r>
                        <a:rPr lang="es-CO" sz="1800" dirty="0"/>
                        <a:t>T</a:t>
                      </a:r>
                      <a:r>
                        <a:rPr lang="es-CO" sz="1800" baseline="0" dirty="0"/>
                        <a:t>eórico</a:t>
                      </a:r>
                      <a:endParaRPr lang="es-CO" sz="1800" dirty="0"/>
                    </a:p>
                  </a:txBody>
                  <a:tcPr/>
                </a:tc>
                <a:tc>
                  <a:txBody>
                    <a:bodyPr/>
                    <a:lstStyle/>
                    <a:p>
                      <a:r>
                        <a:rPr lang="es-CO" sz="1800" dirty="0"/>
                        <a:t>Mejor resultado que puede arrojar</a:t>
                      </a:r>
                      <a:r>
                        <a:rPr lang="es-CO" sz="1800" baseline="0" dirty="0"/>
                        <a:t> el indicador</a:t>
                      </a:r>
                      <a:r>
                        <a:rPr lang="es-CO" sz="1800" dirty="0"/>
                        <a:t> en condiciones ideales. Refleja</a:t>
                      </a:r>
                      <a:r>
                        <a:rPr lang="es-CO" sz="1800" baseline="0" dirty="0"/>
                        <a:t> máxima capacidad</a:t>
                      </a:r>
                      <a:endParaRPr lang="es-CO" sz="1800" dirty="0"/>
                    </a:p>
                  </a:txBody>
                  <a:tcPr/>
                </a:tc>
                <a:tc>
                  <a:txBody>
                    <a:bodyPr/>
                    <a:lstStyle/>
                    <a:p>
                      <a:endParaRPr lang="es-CO" sz="1800" dirty="0"/>
                    </a:p>
                  </a:txBody>
                  <a:tcPr/>
                </a:tc>
                <a:extLst>
                  <a:ext uri="{0D108BD9-81ED-4DB2-BD59-A6C34878D82A}">
                    <a16:rowId xmlns:a16="http://schemas.microsoft.com/office/drawing/2014/main" val="4000195360"/>
                  </a:ext>
                </a:extLst>
              </a:tr>
              <a:tr h="370840">
                <a:tc>
                  <a:txBody>
                    <a:bodyPr/>
                    <a:lstStyle/>
                    <a:p>
                      <a:r>
                        <a:rPr lang="es-CO" sz="1800" dirty="0"/>
                        <a:t>Meta (estándar)</a:t>
                      </a:r>
                    </a:p>
                  </a:txBody>
                  <a:tcPr/>
                </a:tc>
                <a:tc>
                  <a:txBody>
                    <a:bodyPr/>
                    <a:lstStyle/>
                    <a:p>
                      <a:r>
                        <a:rPr lang="es-CO" sz="1800" dirty="0"/>
                        <a:t>Mejor resultado que</a:t>
                      </a:r>
                      <a:r>
                        <a:rPr lang="es-CO" sz="1800" baseline="0" dirty="0"/>
                        <a:t> puede arrojar el indicador en las condiciones actuales. </a:t>
                      </a:r>
                      <a:endParaRPr lang="es-CO" sz="1800" dirty="0"/>
                    </a:p>
                  </a:txBody>
                  <a:tcPr/>
                </a:tc>
                <a:tc>
                  <a:txBody>
                    <a:bodyPr/>
                    <a:lstStyle/>
                    <a:p>
                      <a:endParaRPr lang="es-CO" sz="1800" dirty="0"/>
                    </a:p>
                  </a:txBody>
                  <a:tcPr/>
                </a:tc>
                <a:extLst>
                  <a:ext uri="{0D108BD9-81ED-4DB2-BD59-A6C34878D82A}">
                    <a16:rowId xmlns:a16="http://schemas.microsoft.com/office/drawing/2014/main" val="2825276368"/>
                  </a:ext>
                </a:extLst>
              </a:tr>
              <a:tr h="370840">
                <a:tc>
                  <a:txBody>
                    <a:bodyPr/>
                    <a:lstStyle/>
                    <a:p>
                      <a:r>
                        <a:rPr lang="es-CO" sz="1800" dirty="0"/>
                        <a:t>Aceptable</a:t>
                      </a:r>
                    </a:p>
                  </a:txBody>
                  <a:tcPr/>
                </a:tc>
                <a:tc>
                  <a:txBody>
                    <a:bodyPr/>
                    <a:lstStyle/>
                    <a:p>
                      <a:r>
                        <a:rPr lang="es-CO" sz="1800" dirty="0"/>
                        <a:t>Es el valor</a:t>
                      </a:r>
                      <a:r>
                        <a:rPr lang="es-CO" sz="1800" baseline="0" dirty="0"/>
                        <a:t> en el cual se considera que el indicador es aceptable</a:t>
                      </a:r>
                      <a:endParaRPr lang="es-CO" sz="1800" dirty="0"/>
                    </a:p>
                  </a:txBody>
                  <a:tcPr/>
                </a:tc>
                <a:tc>
                  <a:txBody>
                    <a:bodyPr/>
                    <a:lstStyle/>
                    <a:p>
                      <a:endParaRPr lang="es-CO" sz="1800" dirty="0"/>
                    </a:p>
                  </a:txBody>
                  <a:tcPr/>
                </a:tc>
                <a:extLst>
                  <a:ext uri="{0D108BD9-81ED-4DB2-BD59-A6C34878D82A}">
                    <a16:rowId xmlns:a16="http://schemas.microsoft.com/office/drawing/2014/main" val="2237364668"/>
                  </a:ext>
                </a:extLst>
              </a:tr>
              <a:tr h="370840">
                <a:tc>
                  <a:txBody>
                    <a:bodyPr/>
                    <a:lstStyle/>
                    <a:p>
                      <a:r>
                        <a:rPr lang="es-CO" sz="1800" dirty="0"/>
                        <a:t>Umbral</a:t>
                      </a:r>
                      <a:r>
                        <a:rPr lang="es-CO" sz="1800" baseline="0" dirty="0"/>
                        <a:t> Mínimo o Máximo</a:t>
                      </a:r>
                      <a:endParaRPr lang="es-CO" sz="1800" dirty="0"/>
                    </a:p>
                  </a:txBody>
                  <a:tcPr/>
                </a:tc>
                <a:tc>
                  <a:txBody>
                    <a:bodyPr/>
                    <a:lstStyle/>
                    <a:p>
                      <a:r>
                        <a:rPr lang="es-CO" sz="1800" dirty="0"/>
                        <a:t>Es el valor sobre (o bajo) el cual el resultado del indicador</a:t>
                      </a:r>
                      <a:r>
                        <a:rPr lang="es-CO" sz="1800" baseline="0" dirty="0"/>
                        <a:t> se considera inaceptable</a:t>
                      </a:r>
                      <a:endParaRPr lang="es-CO" sz="1800" dirty="0"/>
                    </a:p>
                  </a:txBody>
                  <a:tcPr/>
                </a:tc>
                <a:tc>
                  <a:txBody>
                    <a:bodyPr/>
                    <a:lstStyle/>
                    <a:p>
                      <a:endParaRPr lang="es-CO" sz="1800" dirty="0"/>
                    </a:p>
                  </a:txBody>
                  <a:tcPr/>
                </a:tc>
                <a:extLst>
                  <a:ext uri="{0D108BD9-81ED-4DB2-BD59-A6C34878D82A}">
                    <a16:rowId xmlns:a16="http://schemas.microsoft.com/office/drawing/2014/main" val="1931770453"/>
                  </a:ext>
                </a:extLst>
              </a:tr>
              <a:tr h="370840">
                <a:tc>
                  <a:txBody>
                    <a:bodyPr/>
                    <a:lstStyle/>
                    <a:p>
                      <a:r>
                        <a:rPr lang="es-CO" sz="1800" dirty="0"/>
                        <a:t>Histórico</a:t>
                      </a:r>
                    </a:p>
                  </a:txBody>
                  <a:tcPr/>
                </a:tc>
                <a:tc>
                  <a:txBody>
                    <a:bodyPr/>
                    <a:lstStyle/>
                    <a:p>
                      <a:r>
                        <a:rPr lang="es-CO" sz="1800" dirty="0"/>
                        <a:t>Resultados del indicador en períodos anteriores</a:t>
                      </a:r>
                    </a:p>
                  </a:txBody>
                  <a:tcPr/>
                </a:tc>
                <a:tc>
                  <a:txBody>
                    <a:bodyPr/>
                    <a:lstStyle/>
                    <a:p>
                      <a:endParaRPr lang="es-CO" sz="1800" dirty="0"/>
                    </a:p>
                  </a:txBody>
                  <a:tcPr/>
                </a:tc>
                <a:extLst>
                  <a:ext uri="{0D108BD9-81ED-4DB2-BD59-A6C34878D82A}">
                    <a16:rowId xmlns:a16="http://schemas.microsoft.com/office/drawing/2014/main" val="728220776"/>
                  </a:ext>
                </a:extLst>
              </a:tr>
            </a:tbl>
          </a:graphicData>
        </a:graphic>
      </p:graphicFrame>
      <p:sp>
        <p:nvSpPr>
          <p:cNvPr id="6" name="Elipse 5"/>
          <p:cNvSpPr/>
          <p:nvPr/>
        </p:nvSpPr>
        <p:spPr>
          <a:xfrm>
            <a:off x="9541044" y="3763525"/>
            <a:ext cx="348916" cy="344103"/>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Elipse 6"/>
          <p:cNvSpPr/>
          <p:nvPr/>
        </p:nvSpPr>
        <p:spPr>
          <a:xfrm>
            <a:off x="9541043" y="4319543"/>
            <a:ext cx="348916" cy="344103"/>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Elipse 7"/>
          <p:cNvSpPr/>
          <p:nvPr/>
        </p:nvSpPr>
        <p:spPr>
          <a:xfrm>
            <a:off x="9541043" y="5092532"/>
            <a:ext cx="348916" cy="34410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87791209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68646" y="451928"/>
            <a:ext cx="12800194" cy="1502305"/>
          </a:xfrm>
        </p:spPr>
        <p:txBody>
          <a:bodyPr/>
          <a:lstStyle/>
          <a:p>
            <a:r>
              <a:rPr lang="es-CO" dirty="0"/>
              <a:t>Niveles de Referencia</a:t>
            </a:r>
          </a:p>
        </p:txBody>
      </p:sp>
      <p:pic>
        <p:nvPicPr>
          <p:cNvPr id="4" name="37 Marcador de contenido"/>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33810" y="1814116"/>
            <a:ext cx="8136905" cy="5177516"/>
          </a:xfrm>
        </p:spPr>
      </p:pic>
    </p:spTree>
    <p:extLst>
      <p:ext uri="{BB962C8B-B14F-4D97-AF65-F5344CB8AC3E}">
        <p14:creationId xmlns:p14="http://schemas.microsoft.com/office/powerpoint/2010/main" val="304006621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62707" y="325319"/>
            <a:ext cx="12479523" cy="1502305"/>
          </a:xfrm>
        </p:spPr>
        <p:txBody>
          <a:bodyPr/>
          <a:lstStyle/>
          <a:p>
            <a:r>
              <a:rPr lang="es-CO" dirty="0"/>
              <a:t>Responsabilidad</a:t>
            </a:r>
          </a:p>
        </p:txBody>
      </p:sp>
      <p:sp>
        <p:nvSpPr>
          <p:cNvPr id="3" name="Marcador de contenido 2"/>
          <p:cNvSpPr>
            <a:spLocks noGrp="1"/>
          </p:cNvSpPr>
          <p:nvPr>
            <p:ph idx="1"/>
          </p:nvPr>
        </p:nvSpPr>
        <p:spPr>
          <a:xfrm>
            <a:off x="949960" y="2069042"/>
            <a:ext cx="6365240" cy="4931516"/>
          </a:xfrm>
        </p:spPr>
        <p:txBody>
          <a:bodyPr>
            <a:normAutofit/>
          </a:bodyPr>
          <a:lstStyle/>
          <a:p>
            <a:r>
              <a:rPr lang="es-ES" sz="2800" dirty="0"/>
              <a:t>Quién es el responsable por el indicador.  Depende de la jerarquía del indicador. </a:t>
            </a:r>
          </a:p>
          <a:p>
            <a:pPr marL="0" indent="0">
              <a:buNone/>
            </a:pPr>
            <a:endParaRPr lang="es-ES" sz="2800" dirty="0"/>
          </a:p>
          <a:p>
            <a:r>
              <a:rPr lang="es-ES" sz="2800" dirty="0"/>
              <a:t>Identificar: </a:t>
            </a:r>
          </a:p>
          <a:p>
            <a:pPr lvl="1"/>
            <a:r>
              <a:rPr lang="es-ES" sz="1800" dirty="0"/>
              <a:t>Responsable de producir, recolectar y analizar la información</a:t>
            </a:r>
          </a:p>
          <a:p>
            <a:pPr lvl="1"/>
            <a:r>
              <a:rPr lang="es-ES" sz="1800" dirty="0"/>
              <a:t>Responsable de reportar, presentar y sustentar el indicador</a:t>
            </a:r>
          </a:p>
          <a:p>
            <a:endParaRPr lang="es-CO" sz="2800" dirty="0"/>
          </a:p>
        </p:txBody>
      </p:sp>
      <p:pic>
        <p:nvPicPr>
          <p:cNvPr id="2052" name="Picture 4" descr="Resultado de imagen para responsab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8766" y="3019603"/>
            <a:ext cx="4414033" cy="2979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921069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a:t>Periodicidad</a:t>
            </a:r>
          </a:p>
        </p:txBody>
      </p:sp>
      <p:sp>
        <p:nvSpPr>
          <p:cNvPr id="3" name="Marcador de contenido 2"/>
          <p:cNvSpPr>
            <a:spLocks noGrp="1"/>
          </p:cNvSpPr>
          <p:nvPr>
            <p:ph idx="1"/>
          </p:nvPr>
        </p:nvSpPr>
        <p:spPr>
          <a:xfrm>
            <a:off x="949960" y="2069042"/>
            <a:ext cx="4999903" cy="4931516"/>
          </a:xfrm>
        </p:spPr>
        <p:txBody>
          <a:bodyPr>
            <a:normAutofit lnSpcReduction="10000"/>
          </a:bodyPr>
          <a:lstStyle/>
          <a:p>
            <a:r>
              <a:rPr lang="es-ES" sz="2400" dirty="0"/>
              <a:t>Depende de la velocidad a la que se mueva la variable a ser medida. </a:t>
            </a:r>
          </a:p>
          <a:p>
            <a:r>
              <a:rPr lang="es-CO" sz="2400" dirty="0"/>
              <a:t>Por ejemplo: </a:t>
            </a:r>
          </a:p>
          <a:p>
            <a:pPr lvl="1"/>
            <a:r>
              <a:rPr lang="es-CO" sz="2000" dirty="0"/>
              <a:t>Si se quiere medir una variable de clima laboral cuya fuente es una encuesta que se hace semestralmente, la periodicidad del indicador no puede ser inferior</a:t>
            </a:r>
          </a:p>
          <a:p>
            <a:pPr lvl="1"/>
            <a:r>
              <a:rPr lang="es-CO" sz="2000" dirty="0"/>
              <a:t>Si se quiere medir el cambio de la  TRM del dólar, la periodicidad es diaria</a:t>
            </a:r>
          </a:p>
          <a:p>
            <a:pPr lvl="1"/>
            <a:r>
              <a:rPr lang="es-CO" sz="2000" dirty="0"/>
              <a:t>Aspectos operativos: Mensual</a:t>
            </a:r>
          </a:p>
          <a:p>
            <a:pPr lvl="1"/>
            <a:r>
              <a:rPr lang="es-CO" sz="2000" dirty="0"/>
              <a:t>Aspectos gerenciales: Mensual</a:t>
            </a:r>
          </a:p>
          <a:p>
            <a:pPr lvl="1"/>
            <a:r>
              <a:rPr lang="es-CO" sz="2000" dirty="0"/>
              <a:t>Aspectos de servicio: Mensual</a:t>
            </a:r>
          </a:p>
          <a:p>
            <a:pPr lvl="1"/>
            <a:r>
              <a:rPr lang="es-CO" sz="2000" dirty="0"/>
              <a:t>Planes (capacitación, entrenamiento): Anual</a:t>
            </a:r>
          </a:p>
          <a:p>
            <a:pPr lvl="1"/>
            <a:endParaRPr lang="es-CO" sz="2000" dirty="0"/>
          </a:p>
        </p:txBody>
      </p:sp>
      <p:pic>
        <p:nvPicPr>
          <p:cNvPr id="1026" name="Picture 2" descr="Resultado de imagen para cicl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2777" y="2069042"/>
            <a:ext cx="4041775" cy="4041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94748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5</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543426" y="1827624"/>
            <a:ext cx="4155895" cy="4677349"/>
          </a:xfrm>
        </p:spPr>
        <p:txBody>
          <a:bodyPr>
            <a:normAutofit/>
          </a:bodyPr>
          <a:lstStyle/>
          <a:p>
            <a:pPr marL="0" indent="0">
              <a:buNone/>
            </a:pPr>
            <a:r>
              <a:rPr lang="es-ES" sz="2000" dirty="0"/>
              <a:t>En la plantilla del desarrollo de la clase, en el paso 5, realiza: </a:t>
            </a:r>
          </a:p>
          <a:p>
            <a:endParaRPr lang="es-ES" sz="2000" dirty="0"/>
          </a:p>
          <a:p>
            <a:r>
              <a:rPr lang="es-ES" sz="2000" dirty="0"/>
              <a:t>El sentido del indicador</a:t>
            </a:r>
          </a:p>
          <a:p>
            <a:r>
              <a:rPr lang="es-ES" sz="2000" dirty="0"/>
              <a:t>La meta</a:t>
            </a:r>
          </a:p>
          <a:p>
            <a:r>
              <a:rPr lang="es-ES" sz="2000" dirty="0"/>
              <a:t>Los niveles de referencia (Semáforo)</a:t>
            </a:r>
          </a:p>
          <a:p>
            <a:r>
              <a:rPr lang="es-ES" sz="2000" dirty="0"/>
              <a:t>La periodicidad con la que se va a medir</a:t>
            </a:r>
          </a:p>
          <a:p>
            <a:r>
              <a:rPr lang="es-ES" sz="2000" dirty="0"/>
              <a:t>El responsable y </a:t>
            </a:r>
            <a:r>
              <a:rPr lang="es-ES" sz="2000" dirty="0" err="1"/>
              <a:t>acoountant</a:t>
            </a:r>
            <a:endParaRPr lang="es-ES" sz="2000" dirty="0"/>
          </a:p>
          <a:p>
            <a:endParaRPr lang="es-CO" sz="2000" dirty="0"/>
          </a:p>
        </p:txBody>
      </p:sp>
      <p:pic>
        <p:nvPicPr>
          <p:cNvPr id="6" name="Imagen 5">
            <a:extLst>
              <a:ext uri="{FF2B5EF4-FFF2-40B4-BE49-F238E27FC236}">
                <a16:creationId xmlns:a16="http://schemas.microsoft.com/office/drawing/2014/main" id="{01E2ACF5-6F49-4CA4-AAC8-E3EDEB94E14F}"/>
              </a:ext>
            </a:extLst>
          </p:cNvPr>
          <p:cNvPicPr>
            <a:picLocks noChangeAspect="1"/>
          </p:cNvPicPr>
          <p:nvPr/>
        </p:nvPicPr>
        <p:blipFill>
          <a:blip r:embed="rId2"/>
          <a:stretch>
            <a:fillRect/>
          </a:stretch>
        </p:blipFill>
        <p:spPr>
          <a:xfrm>
            <a:off x="6092667" y="2353833"/>
            <a:ext cx="6778381" cy="3615136"/>
          </a:xfrm>
          <a:prstGeom prst="rect">
            <a:avLst/>
          </a:prstGeom>
        </p:spPr>
      </p:pic>
    </p:spTree>
    <p:extLst>
      <p:ext uri="{BB962C8B-B14F-4D97-AF65-F5344CB8AC3E}">
        <p14:creationId xmlns:p14="http://schemas.microsoft.com/office/powerpoint/2010/main" val="305684918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a:t>Ejemplo de la definición</a:t>
            </a:r>
          </a:p>
        </p:txBody>
      </p:sp>
      <mc:AlternateContent xmlns:mc="http://schemas.openxmlformats.org/markup-compatibility/2006" xmlns:a14="http://schemas.microsoft.com/office/drawing/2010/main">
        <mc:Choice Requires="a14">
          <p:sp>
            <p:nvSpPr>
              <p:cNvPr id="3" name="Marcador de contenido 2"/>
              <p:cNvSpPr>
                <a:spLocks noGrp="1"/>
              </p:cNvSpPr>
              <p:nvPr>
                <p:ph idx="1"/>
              </p:nvPr>
            </p:nvSpPr>
            <p:spPr>
              <a:xfrm>
                <a:off x="949960" y="1860496"/>
                <a:ext cx="4837065" cy="5390536"/>
              </a:xfrm>
            </p:spPr>
            <p:txBody>
              <a:bodyPr>
                <a:noAutofit/>
              </a:bodyPr>
              <a:lstStyle/>
              <a:p>
                <a:r>
                  <a:rPr lang="es-CO" sz="2000" dirty="0"/>
                  <a:t>Nombre: Tiempo promedio consumido para el trámite de las incapacidades</a:t>
                </a:r>
              </a:p>
              <a:p>
                <a:r>
                  <a:rPr lang="es-CO" sz="2000" dirty="0"/>
                  <a:t> Expresión Matemática: </a:t>
                </a:r>
                <a:r>
                  <a:rPr lang="es-CO" sz="1800" dirty="0">
                    <a:solidFill>
                      <a:schemeClr val="accent2">
                        <a:lumMod val="75000"/>
                      </a:schemeClr>
                    </a:solidFill>
                  </a:rPr>
                  <a:t>TPTI = </a:t>
                </a:r>
                <a14:m>
                  <m:oMath xmlns:m="http://schemas.openxmlformats.org/officeDocument/2006/math">
                    <m:f>
                      <m:fPr>
                        <m:ctrlPr>
                          <a:rPr lang="es-CO" sz="1800" i="1">
                            <a:solidFill>
                              <a:schemeClr val="accent2">
                                <a:lumMod val="75000"/>
                              </a:schemeClr>
                            </a:solidFill>
                            <a:latin typeface="Cambria Math" panose="02040503050406030204" pitchFamily="18" charset="0"/>
                          </a:rPr>
                        </m:ctrlPr>
                      </m:fPr>
                      <m:num>
                        <m:nary>
                          <m:naryPr>
                            <m:chr m:val="∑"/>
                            <m:ctrlPr>
                              <a:rPr lang="es-CO" sz="1800" i="1">
                                <a:solidFill>
                                  <a:schemeClr val="accent2">
                                    <a:lumMod val="75000"/>
                                  </a:schemeClr>
                                </a:solidFill>
                                <a:latin typeface="Cambria Math" panose="02040503050406030204" pitchFamily="18" charset="0"/>
                              </a:rPr>
                            </m:ctrlPr>
                          </m:naryPr>
                          <m:sub>
                            <m:r>
                              <m:rPr>
                                <m:brk m:alnAt="23"/>
                              </m:rPr>
                              <a:rPr lang="es-CO" sz="1800" i="1">
                                <a:solidFill>
                                  <a:schemeClr val="accent2">
                                    <a:lumMod val="75000"/>
                                  </a:schemeClr>
                                </a:solidFill>
                                <a:latin typeface="Cambria Math" panose="02040503050406030204" pitchFamily="18" charset="0"/>
                              </a:rPr>
                              <m:t>𝑖</m:t>
                            </m:r>
                            <m:r>
                              <a:rPr lang="es-CO" sz="1800" i="1">
                                <a:solidFill>
                                  <a:schemeClr val="accent2">
                                    <a:lumMod val="75000"/>
                                  </a:schemeClr>
                                </a:solidFill>
                                <a:latin typeface="Cambria Math" panose="02040503050406030204" pitchFamily="18" charset="0"/>
                              </a:rPr>
                              <m:t>=1</m:t>
                            </m:r>
                          </m:sub>
                          <m:sup>
                            <m:r>
                              <a:rPr lang="es-CO" sz="1800" i="1">
                                <a:solidFill>
                                  <a:schemeClr val="accent2">
                                    <a:lumMod val="75000"/>
                                  </a:schemeClr>
                                </a:solidFill>
                                <a:latin typeface="Cambria Math" panose="02040503050406030204" pitchFamily="18" charset="0"/>
                              </a:rPr>
                              <m:t>𝑛</m:t>
                            </m:r>
                          </m:sup>
                          <m:e>
                            <m:r>
                              <a:rPr lang="es-CO" sz="1800" i="1">
                                <a:solidFill>
                                  <a:schemeClr val="accent2">
                                    <a:lumMod val="75000"/>
                                  </a:schemeClr>
                                </a:solidFill>
                                <a:latin typeface="Cambria Math" panose="02040503050406030204" pitchFamily="18" charset="0"/>
                              </a:rPr>
                              <m:t>𝑇𝑡𝑖𝑛𝑐</m:t>
                            </m:r>
                            <m:r>
                              <a:rPr lang="es-CO" sz="1800" i="1" baseline="-25000">
                                <a:solidFill>
                                  <a:schemeClr val="accent2">
                                    <a:lumMod val="75000"/>
                                  </a:schemeClr>
                                </a:solidFill>
                                <a:latin typeface="Cambria Math" panose="02040503050406030204" pitchFamily="18" charset="0"/>
                              </a:rPr>
                              <m:t>𝑖</m:t>
                            </m:r>
                          </m:e>
                        </m:nary>
                      </m:num>
                      <m:den>
                        <m:r>
                          <a:rPr lang="es-CO" sz="1800" i="1">
                            <a:solidFill>
                              <a:schemeClr val="accent2">
                                <a:lumMod val="75000"/>
                              </a:schemeClr>
                            </a:solidFill>
                            <a:latin typeface="Cambria Math" panose="02040503050406030204" pitchFamily="18" charset="0"/>
                          </a:rPr>
                          <m:t>𝑁𝑇𝑖𝑛𝑐𝑥𝑀</m:t>
                        </m:r>
                      </m:den>
                    </m:f>
                  </m:oMath>
                </a14:m>
                <a:endParaRPr lang="es-CO" sz="1800" dirty="0">
                  <a:solidFill>
                    <a:schemeClr val="accent2">
                      <a:lumMod val="75000"/>
                    </a:schemeClr>
                  </a:solidFill>
                </a:endParaRPr>
              </a:p>
              <a:p>
                <a:r>
                  <a:rPr lang="es-CO" sz="2000" dirty="0"/>
                  <a:t>Sigla: TPTI</a:t>
                </a:r>
              </a:p>
              <a:p>
                <a:r>
                  <a:rPr lang="es-CO" sz="2000" dirty="0"/>
                  <a:t>Jerarquía: En cada sede de la compañía</a:t>
                </a:r>
              </a:p>
              <a:p>
                <a:r>
                  <a:rPr lang="es-ES" sz="2000" dirty="0"/>
                  <a:t>Meta: Disminuir 5% con respecto al promedio del semestre anterior</a:t>
                </a:r>
              </a:p>
              <a:p>
                <a:r>
                  <a:rPr lang="es-ES" sz="2000" dirty="0"/>
                  <a:t>Nivel de referencia:</a:t>
                </a:r>
              </a:p>
              <a:p>
                <a:pPr lvl="1"/>
                <a:r>
                  <a:rPr lang="es-ES" sz="1547" dirty="0"/>
                  <a:t>&gt;= 5% Verde</a:t>
                </a:r>
              </a:p>
              <a:p>
                <a:pPr lvl="1"/>
                <a:r>
                  <a:rPr lang="es-ES" sz="1547" dirty="0"/>
                  <a:t>&gt;=4%  y &lt; 5% Amarillo</a:t>
                </a:r>
              </a:p>
              <a:p>
                <a:pPr lvl="1"/>
                <a:r>
                  <a:rPr lang="es-ES" sz="1547" dirty="0"/>
                  <a:t>&lt;4% Rojo</a:t>
                </a:r>
                <a:endParaRPr lang="es-ES" sz="2000" dirty="0"/>
              </a:p>
              <a:p>
                <a:r>
                  <a:rPr lang="es-ES" sz="2000" dirty="0"/>
                  <a:t>Responsable de Calcularlo: Jefe de bienestar</a:t>
                </a:r>
              </a:p>
              <a:p>
                <a:r>
                  <a:rPr lang="es-ES" sz="2000" dirty="0"/>
                  <a:t>Responsable de Presentarlo: Gerente de Talento Humano</a:t>
                </a:r>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xfrm>
                <a:off x="949960" y="1860496"/>
                <a:ext cx="4837065" cy="5390536"/>
              </a:xfrm>
              <a:blipFill>
                <a:blip r:embed="rId4"/>
                <a:stretch>
                  <a:fillRect l="-1135" t="-1131" b="-1131"/>
                </a:stretch>
              </a:blipFill>
            </p:spPr>
            <p:txBody>
              <a:bodyPr/>
              <a:lstStyle/>
              <a:p>
                <a:r>
                  <a:rPr lang="es-CO">
                    <a:noFill/>
                  </a:rPr>
                  <a:t> </a:t>
                </a:r>
              </a:p>
            </p:txBody>
          </p:sp>
        </mc:Fallback>
      </mc:AlternateContent>
      <p:graphicFrame>
        <p:nvGraphicFramePr>
          <p:cNvPr id="4" name="3 Marcador de contenido"/>
          <p:cNvGraphicFramePr>
            <a:graphicFrameLocks/>
          </p:cNvGraphicFramePr>
          <p:nvPr/>
        </p:nvGraphicFramePr>
        <p:xfrm>
          <a:off x="6667258" y="2505583"/>
          <a:ext cx="6200382" cy="2232149"/>
        </p:xfrm>
        <a:graphic>
          <a:graphicData uri="http://schemas.openxmlformats.org/drawingml/2006/table">
            <a:tbl>
              <a:tblPr firstRow="1" bandRow="1">
                <a:tableStyleId>{D7AC3CCA-C797-4891-BE02-D94E43425B78}</a:tableStyleId>
              </a:tblPr>
              <a:tblGrid>
                <a:gridCol w="1906634">
                  <a:extLst>
                    <a:ext uri="{9D8B030D-6E8A-4147-A177-3AD203B41FA5}">
                      <a16:colId xmlns:a16="http://schemas.microsoft.com/office/drawing/2014/main" val="20000"/>
                    </a:ext>
                  </a:extLst>
                </a:gridCol>
                <a:gridCol w="868041">
                  <a:extLst>
                    <a:ext uri="{9D8B030D-6E8A-4147-A177-3AD203B41FA5}">
                      <a16:colId xmlns:a16="http://schemas.microsoft.com/office/drawing/2014/main" val="20001"/>
                    </a:ext>
                  </a:extLst>
                </a:gridCol>
                <a:gridCol w="1302063">
                  <a:extLst>
                    <a:ext uri="{9D8B030D-6E8A-4147-A177-3AD203B41FA5}">
                      <a16:colId xmlns:a16="http://schemas.microsoft.com/office/drawing/2014/main" val="20002"/>
                    </a:ext>
                  </a:extLst>
                </a:gridCol>
                <a:gridCol w="976547">
                  <a:extLst>
                    <a:ext uri="{9D8B030D-6E8A-4147-A177-3AD203B41FA5}">
                      <a16:colId xmlns:a16="http://schemas.microsoft.com/office/drawing/2014/main" val="20003"/>
                    </a:ext>
                  </a:extLst>
                </a:gridCol>
                <a:gridCol w="1147097">
                  <a:extLst>
                    <a:ext uri="{9D8B030D-6E8A-4147-A177-3AD203B41FA5}">
                      <a16:colId xmlns:a16="http://schemas.microsoft.com/office/drawing/2014/main" val="20004"/>
                    </a:ext>
                  </a:extLst>
                </a:gridCol>
              </a:tblGrid>
              <a:tr h="690215">
                <a:tc>
                  <a:txBody>
                    <a:bodyPr/>
                    <a:lstStyle/>
                    <a:p>
                      <a:pPr algn="ctr"/>
                      <a:r>
                        <a:rPr lang="es-CO" sz="1200" dirty="0"/>
                        <a:t>Datos a recopilar</a:t>
                      </a:r>
                    </a:p>
                  </a:txBody>
                  <a:tcPr anchor="ctr"/>
                </a:tc>
                <a:tc>
                  <a:txBody>
                    <a:bodyPr/>
                    <a:lstStyle/>
                    <a:p>
                      <a:pPr algn="ctr"/>
                      <a:r>
                        <a:rPr lang="es-CO" sz="1200" dirty="0"/>
                        <a:t>¿Quién recopila los datos?</a:t>
                      </a:r>
                    </a:p>
                  </a:txBody>
                  <a:tcPr anchor="ctr"/>
                </a:tc>
                <a:tc>
                  <a:txBody>
                    <a:bodyPr/>
                    <a:lstStyle/>
                    <a:p>
                      <a:pPr algn="ctr"/>
                      <a:r>
                        <a:rPr lang="es-CO" sz="1200" dirty="0"/>
                        <a:t>¿Dónde</a:t>
                      </a:r>
                      <a:r>
                        <a:rPr lang="es-CO" sz="1200" baseline="0" dirty="0"/>
                        <a:t> se recopilan los datos?</a:t>
                      </a:r>
                      <a:endParaRPr lang="es-CO" sz="1200" dirty="0"/>
                    </a:p>
                  </a:txBody>
                  <a:tcPr anchor="ctr"/>
                </a:tc>
                <a:tc>
                  <a:txBody>
                    <a:bodyPr/>
                    <a:lstStyle/>
                    <a:p>
                      <a:pPr algn="ctr"/>
                      <a:r>
                        <a:rPr lang="es-CO" sz="1200" dirty="0"/>
                        <a:t>¿Cuándo</a:t>
                      </a:r>
                      <a:r>
                        <a:rPr lang="es-CO" sz="1200" baseline="0" dirty="0"/>
                        <a:t> se recopilan los datos?</a:t>
                      </a:r>
                      <a:endParaRPr lang="es-CO" sz="1200" dirty="0"/>
                    </a:p>
                  </a:txBody>
                  <a:tcPr anchor="ctr"/>
                </a:tc>
                <a:tc>
                  <a:txBody>
                    <a:bodyPr/>
                    <a:lstStyle/>
                    <a:p>
                      <a:pPr algn="ctr"/>
                      <a:r>
                        <a:rPr lang="es-CO" sz="1200" dirty="0"/>
                        <a:t>¿Cómo se</a:t>
                      </a:r>
                      <a:r>
                        <a:rPr lang="es-CO" sz="1200" baseline="0" dirty="0"/>
                        <a:t> recopilan los datos?</a:t>
                      </a:r>
                      <a:endParaRPr lang="es-CO" sz="1200" dirty="0"/>
                    </a:p>
                  </a:txBody>
                  <a:tcPr anchor="ctr"/>
                </a:tc>
                <a:extLst>
                  <a:ext uri="{0D108BD9-81ED-4DB2-BD59-A6C34878D82A}">
                    <a16:rowId xmlns:a16="http://schemas.microsoft.com/office/drawing/2014/main" val="10000"/>
                  </a:ext>
                </a:extLst>
              </a:tr>
              <a:tr h="554637">
                <a:tc>
                  <a:txBody>
                    <a:bodyPr/>
                    <a:lstStyle/>
                    <a:p>
                      <a:r>
                        <a:rPr lang="es-ES" sz="1200" dirty="0" err="1"/>
                        <a:t>Ttinci</a:t>
                      </a:r>
                      <a:r>
                        <a:rPr lang="es-ES" sz="1200" dirty="0"/>
                        <a:t>: Tiempo de tramite de la incapacidad</a:t>
                      </a:r>
                    </a:p>
                  </a:txBody>
                  <a:tcPr anchor="ctr"/>
                </a:tc>
                <a:tc>
                  <a:txBody>
                    <a:bodyPr/>
                    <a:lstStyle/>
                    <a:p>
                      <a:r>
                        <a:rPr lang="es-CO" sz="1200" dirty="0"/>
                        <a:t>Auxiliar Bienestar</a:t>
                      </a:r>
                    </a:p>
                  </a:txBody>
                  <a:tcPr anchor="ctr"/>
                </a:tc>
                <a:tc>
                  <a:txBody>
                    <a:bodyPr/>
                    <a:lstStyle/>
                    <a:p>
                      <a:r>
                        <a:rPr lang="es-CO" sz="1200" dirty="0"/>
                        <a:t>Oficina TH</a:t>
                      </a:r>
                    </a:p>
                  </a:txBody>
                  <a:tcPr anchor="ctr"/>
                </a:tc>
                <a:tc>
                  <a:txBody>
                    <a:bodyPr/>
                    <a:lstStyle/>
                    <a:p>
                      <a:r>
                        <a:rPr lang="es-CO" sz="1200" dirty="0"/>
                        <a:t>Hasta el segundo</a:t>
                      </a:r>
                      <a:r>
                        <a:rPr lang="es-CO" sz="1200" baseline="0" dirty="0"/>
                        <a:t> día de cada mes</a:t>
                      </a:r>
                      <a:endParaRPr lang="es-CO" sz="1200" dirty="0"/>
                    </a:p>
                  </a:txBody>
                  <a:tcPr anchor="ctr"/>
                </a:tc>
                <a:tc>
                  <a:txBody>
                    <a:bodyPr/>
                    <a:lstStyle/>
                    <a:p>
                      <a:r>
                        <a:rPr lang="es-CO" sz="1200" dirty="0"/>
                        <a:t>Manualmente</a:t>
                      </a:r>
                      <a:r>
                        <a:rPr lang="es-CO" sz="1200" baseline="0" dirty="0"/>
                        <a:t> con las constancias de incapacidad</a:t>
                      </a:r>
                      <a:endParaRPr lang="es-CO" sz="1200" dirty="0"/>
                    </a:p>
                  </a:txBody>
                  <a:tcPr anchor="ctr"/>
                </a:tc>
                <a:extLst>
                  <a:ext uri="{0D108BD9-81ED-4DB2-BD59-A6C34878D82A}">
                    <a16:rowId xmlns:a16="http://schemas.microsoft.com/office/drawing/2014/main" val="10001"/>
                  </a:ext>
                </a:extLst>
              </a:tr>
              <a:tr h="718974">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s-ES" sz="1200" dirty="0" err="1"/>
                        <a:t>NTincxM</a:t>
                      </a:r>
                      <a:r>
                        <a:rPr lang="es-ES" sz="1200" dirty="0"/>
                        <a:t>: </a:t>
                      </a:r>
                      <a:r>
                        <a:rPr lang="es-CO" sz="1200" dirty="0"/>
                        <a:t>Número total de incapacidades del mes</a:t>
                      </a:r>
                    </a:p>
                  </a:txBody>
                  <a:tcPr anchor="ctr"/>
                </a:tc>
                <a:tc>
                  <a:txBody>
                    <a:bodyPr/>
                    <a:lstStyle/>
                    <a:p>
                      <a:r>
                        <a:rPr lang="es-CO" sz="1200" dirty="0"/>
                        <a:t>Auxiliar Bienestar</a:t>
                      </a:r>
                    </a:p>
                    <a:p>
                      <a:endParaRPr lang="es-CO" sz="1200" dirty="0"/>
                    </a:p>
                  </a:txBody>
                  <a:tcPr anchor="ctr"/>
                </a:tc>
                <a:tc>
                  <a:txBody>
                    <a:bodyPr/>
                    <a:lstStyle/>
                    <a:p>
                      <a:r>
                        <a:rPr lang="es-CO" sz="1200" dirty="0"/>
                        <a:t>Portales de las EPS</a:t>
                      </a:r>
                    </a:p>
                  </a:txBody>
                  <a:tcPr anchor="ctr"/>
                </a:tc>
                <a:tc>
                  <a:txBody>
                    <a:bodyPr/>
                    <a:lstStyle/>
                    <a:p>
                      <a:r>
                        <a:rPr lang="es-CO" sz="1200" dirty="0"/>
                        <a:t>Hasta</a:t>
                      </a:r>
                      <a:r>
                        <a:rPr lang="es-CO" sz="1200" baseline="0" dirty="0"/>
                        <a:t> el segundo día de cada mes</a:t>
                      </a:r>
                      <a:endParaRPr lang="es-CO" sz="1200" dirty="0"/>
                    </a:p>
                  </a:txBody>
                  <a:tcPr anchor="ctr"/>
                </a:tc>
                <a:tc>
                  <a:txBody>
                    <a:bodyPr/>
                    <a:lstStyle/>
                    <a:p>
                      <a:r>
                        <a:rPr lang="es-CO" sz="1200" dirty="0"/>
                        <a:t>Entra a cada</a:t>
                      </a:r>
                      <a:r>
                        <a:rPr lang="es-CO" sz="1200" baseline="0" dirty="0"/>
                        <a:t> portal y sacan el dato global</a:t>
                      </a:r>
                      <a:endParaRPr lang="es-CO" sz="1200" dirty="0"/>
                    </a:p>
                  </a:txBody>
                  <a:tcPr anchor="ctr"/>
                </a:tc>
                <a:extLst>
                  <a:ext uri="{0D108BD9-81ED-4DB2-BD59-A6C34878D82A}">
                    <a16:rowId xmlns:a16="http://schemas.microsoft.com/office/drawing/2014/main" val="10002"/>
                  </a:ext>
                </a:extLst>
              </a:tr>
            </a:tbl>
          </a:graphicData>
        </a:graphic>
      </p:graphicFrame>
      <p:sp>
        <p:nvSpPr>
          <p:cNvPr id="6" name="Marcador de contenido 2"/>
          <p:cNvSpPr txBox="1">
            <a:spLocks/>
          </p:cNvSpPr>
          <p:nvPr/>
        </p:nvSpPr>
        <p:spPr>
          <a:xfrm>
            <a:off x="6413396" y="2069042"/>
            <a:ext cx="4837065" cy="3768087"/>
          </a:xfrm>
          <a:prstGeom prst="rect">
            <a:avLst/>
          </a:prstGeom>
        </p:spPr>
        <p:txBody>
          <a:bodyPr vert="horz" lIns="91440" tIns="45720" rIns="91440" bIns="45720" rtlCol="0">
            <a:noAutofit/>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solidFill>
                <a:latin typeface="+mn-lt"/>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solidFill>
                <a:latin typeface="+mn-lt"/>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solidFill>
                <a:latin typeface="+mn-lt"/>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r>
              <a:rPr lang="es-CO" sz="2000" dirty="0"/>
              <a:t>Datos</a:t>
            </a:r>
          </a:p>
          <a:p>
            <a:endParaRPr lang="es-CO" sz="2000" dirty="0"/>
          </a:p>
          <a:p>
            <a:endParaRPr lang="es-CO" sz="2000" dirty="0"/>
          </a:p>
          <a:p>
            <a:endParaRPr lang="es-CO" sz="2000" dirty="0"/>
          </a:p>
          <a:p>
            <a:endParaRPr lang="es-CO" sz="2000" dirty="0"/>
          </a:p>
          <a:p>
            <a:endParaRPr lang="es-CO" sz="2000" dirty="0"/>
          </a:p>
          <a:p>
            <a:endParaRPr lang="es-CO" sz="2000" dirty="0"/>
          </a:p>
          <a:p>
            <a:r>
              <a:rPr lang="es-CO" sz="2000" dirty="0"/>
              <a:t>Periodicidad: Mensual </a:t>
            </a:r>
            <a:endParaRPr lang="es-ES" sz="2000" dirty="0"/>
          </a:p>
        </p:txBody>
      </p:sp>
    </p:spTree>
    <p:extLst>
      <p:ext uri="{BB962C8B-B14F-4D97-AF65-F5344CB8AC3E}">
        <p14:creationId xmlns:p14="http://schemas.microsoft.com/office/powerpoint/2010/main" val="425892247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8425" y="325319"/>
            <a:ext cx="12363805" cy="1502305"/>
          </a:xfrm>
        </p:spPr>
        <p:txBody>
          <a:bodyPr/>
          <a:lstStyle/>
          <a:p>
            <a:r>
              <a:rPr lang="es-CO" dirty="0"/>
              <a:t>Datos</a:t>
            </a:r>
          </a:p>
        </p:txBody>
      </p:sp>
      <p:sp>
        <p:nvSpPr>
          <p:cNvPr id="3" name="Marcador de contenido 2"/>
          <p:cNvSpPr>
            <a:spLocks noGrp="1"/>
          </p:cNvSpPr>
          <p:nvPr>
            <p:ph idx="1"/>
          </p:nvPr>
        </p:nvSpPr>
        <p:spPr>
          <a:xfrm>
            <a:off x="678426" y="2069042"/>
            <a:ext cx="4958287" cy="4479242"/>
          </a:xfrm>
        </p:spPr>
        <p:txBody>
          <a:bodyPr>
            <a:normAutofit/>
          </a:bodyPr>
          <a:lstStyle/>
          <a:p>
            <a:r>
              <a:rPr lang="es-ES" sz="2000" dirty="0"/>
              <a:t>¿Qué datos recopilar?</a:t>
            </a:r>
          </a:p>
          <a:p>
            <a:r>
              <a:rPr lang="es-ES" sz="2000" dirty="0"/>
              <a:t>¿Quién recopila los datos?</a:t>
            </a:r>
          </a:p>
          <a:p>
            <a:r>
              <a:rPr lang="es-ES" sz="2000" dirty="0"/>
              <a:t>¿Cómo se recopilan los datos? Procedimiento.</a:t>
            </a:r>
            <a:r>
              <a:rPr lang="es-ES_tradnl" sz="2000" dirty="0"/>
              <a:t> </a:t>
            </a:r>
          </a:p>
          <a:p>
            <a:r>
              <a:rPr lang="es-ES" sz="2000" dirty="0"/>
              <a:t>¿Cuándo se recopilan los datos?</a:t>
            </a:r>
          </a:p>
          <a:p>
            <a:r>
              <a:rPr lang="es-ES" sz="2000" dirty="0"/>
              <a:t>¿Dónde se recopilan los datos?</a:t>
            </a:r>
          </a:p>
          <a:p>
            <a:r>
              <a:rPr lang="es-ES" sz="2000" dirty="0"/>
              <a:t>¿Cuánto tiempo se demora en obtenerla?</a:t>
            </a:r>
          </a:p>
          <a:p>
            <a:r>
              <a:rPr lang="es-ES" sz="2000" dirty="0"/>
              <a:t>¿Consumo de recursos para obtenerla?</a:t>
            </a:r>
          </a:p>
          <a:p>
            <a:endParaRPr lang="es-ES" sz="2000" dirty="0"/>
          </a:p>
          <a:p>
            <a:endParaRPr lang="es-CO" sz="2000" dirty="0"/>
          </a:p>
        </p:txBody>
      </p:sp>
      <p:pic>
        <p:nvPicPr>
          <p:cNvPr id="4" name="Imagen 3"/>
          <p:cNvPicPr>
            <a:picLocks noChangeAspect="1"/>
          </p:cNvPicPr>
          <p:nvPr/>
        </p:nvPicPr>
        <p:blipFill>
          <a:blip r:embed="rId2"/>
          <a:stretch>
            <a:fillRect/>
          </a:stretch>
        </p:blipFill>
        <p:spPr>
          <a:xfrm>
            <a:off x="5794633" y="2367051"/>
            <a:ext cx="6609544" cy="3462142"/>
          </a:xfrm>
          <a:prstGeom prst="rect">
            <a:avLst/>
          </a:prstGeom>
        </p:spPr>
      </p:pic>
    </p:spTree>
    <p:extLst>
      <p:ext uri="{BB962C8B-B14F-4D97-AF65-F5344CB8AC3E}">
        <p14:creationId xmlns:p14="http://schemas.microsoft.com/office/powerpoint/2010/main" val="3365401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06401" y="311256"/>
            <a:ext cx="11165840" cy="1295400"/>
          </a:xfrm>
        </p:spPr>
        <p:txBody>
          <a:bodyPr vert="horz" lIns="91440" tIns="45720" rIns="91440" bIns="45720" rtlCol="0" anchor="ctr">
            <a:normAutofit fontScale="90000"/>
          </a:bodyPr>
          <a:lstStyle/>
          <a:p>
            <a:r>
              <a:rPr lang="es-CO" dirty="0"/>
              <a:t>Integración de los elementos de la estrategia</a:t>
            </a:r>
          </a:p>
        </p:txBody>
      </p:sp>
      <p:sp>
        <p:nvSpPr>
          <p:cNvPr id="4" name="3 Rectángulo"/>
          <p:cNvSpPr/>
          <p:nvPr/>
        </p:nvSpPr>
        <p:spPr>
          <a:xfrm>
            <a:off x="530991" y="2022276"/>
            <a:ext cx="842293" cy="3990058"/>
          </a:xfrm>
          <a:prstGeom prst="rect">
            <a:avLst/>
          </a:prstGeom>
        </p:spPr>
        <p:style>
          <a:lnRef idx="1">
            <a:schemeClr val="accent4"/>
          </a:lnRef>
          <a:fillRef idx="3">
            <a:schemeClr val="accent4"/>
          </a:fillRef>
          <a:effectRef idx="2">
            <a:schemeClr val="accent4"/>
          </a:effectRef>
          <a:fontRef idx="minor">
            <a:schemeClr val="lt1"/>
          </a:fontRef>
        </p:style>
        <p:txBody>
          <a:bodyPr vert="vert270" rtlCol="0" anchor="ctr"/>
          <a:lstStyle/>
          <a:p>
            <a:pPr algn="ctr"/>
            <a:r>
              <a:rPr lang="es-CO" sz="2040" dirty="0"/>
              <a:t>Misión</a:t>
            </a:r>
          </a:p>
        </p:txBody>
      </p:sp>
      <p:sp>
        <p:nvSpPr>
          <p:cNvPr id="5" name="4 Rectángulo"/>
          <p:cNvSpPr/>
          <p:nvPr/>
        </p:nvSpPr>
        <p:spPr>
          <a:xfrm>
            <a:off x="1548328" y="2022277"/>
            <a:ext cx="3276188" cy="5712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40" dirty="0"/>
              <a:t>Visión - MEGA</a:t>
            </a:r>
          </a:p>
        </p:txBody>
      </p:sp>
      <p:sp>
        <p:nvSpPr>
          <p:cNvPr id="6" name="5 Rectángulo"/>
          <p:cNvSpPr/>
          <p:nvPr/>
        </p:nvSpPr>
        <p:spPr>
          <a:xfrm>
            <a:off x="2338763" y="4252073"/>
            <a:ext cx="1550572" cy="5712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40" dirty="0"/>
              <a:t>Metas</a:t>
            </a:r>
          </a:p>
        </p:txBody>
      </p:sp>
      <p:sp>
        <p:nvSpPr>
          <p:cNvPr id="7" name="6 Rectángulo"/>
          <p:cNvSpPr/>
          <p:nvPr/>
        </p:nvSpPr>
        <p:spPr>
          <a:xfrm>
            <a:off x="2334518" y="3525161"/>
            <a:ext cx="1550572" cy="5712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40" dirty="0"/>
              <a:t>Objetivos</a:t>
            </a:r>
          </a:p>
        </p:txBody>
      </p:sp>
      <p:sp>
        <p:nvSpPr>
          <p:cNvPr id="13" name="8 Rectángulo"/>
          <p:cNvSpPr/>
          <p:nvPr/>
        </p:nvSpPr>
        <p:spPr>
          <a:xfrm>
            <a:off x="1548328" y="5441071"/>
            <a:ext cx="3276188" cy="571263"/>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s-CO" sz="2040" dirty="0"/>
              <a:t>Indicadores</a:t>
            </a:r>
          </a:p>
        </p:txBody>
      </p:sp>
      <p:sp>
        <p:nvSpPr>
          <p:cNvPr id="8" name="Flecha arriba y abajo 7"/>
          <p:cNvSpPr/>
          <p:nvPr/>
        </p:nvSpPr>
        <p:spPr>
          <a:xfrm>
            <a:off x="2504631" y="4840858"/>
            <a:ext cx="431663" cy="571263"/>
          </a:xfrm>
          <a:prstGeom prst="upDown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s-CO"/>
          </a:p>
        </p:txBody>
      </p:sp>
      <p:sp>
        <p:nvSpPr>
          <p:cNvPr id="14" name="Flecha arriba y abajo 13"/>
          <p:cNvSpPr/>
          <p:nvPr/>
        </p:nvSpPr>
        <p:spPr>
          <a:xfrm>
            <a:off x="2941554" y="4852832"/>
            <a:ext cx="431663" cy="571263"/>
          </a:xfrm>
          <a:prstGeom prst="upDown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s-CO"/>
          </a:p>
        </p:txBody>
      </p:sp>
      <p:sp>
        <p:nvSpPr>
          <p:cNvPr id="15" name="Flecha arriba y abajo 14"/>
          <p:cNvSpPr/>
          <p:nvPr/>
        </p:nvSpPr>
        <p:spPr>
          <a:xfrm>
            <a:off x="3378477" y="4856430"/>
            <a:ext cx="431663" cy="571263"/>
          </a:xfrm>
          <a:prstGeom prst="upDown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s-CO"/>
          </a:p>
        </p:txBody>
      </p:sp>
      <p:sp>
        <p:nvSpPr>
          <p:cNvPr id="16" name="6 Rectángulo">
            <a:extLst>
              <a:ext uri="{FF2B5EF4-FFF2-40B4-BE49-F238E27FC236}">
                <a16:creationId xmlns:a16="http://schemas.microsoft.com/office/drawing/2014/main" id="{D6215DAA-CCB3-4177-97EB-494BA9730B14}"/>
              </a:ext>
            </a:extLst>
          </p:cNvPr>
          <p:cNvSpPr/>
          <p:nvPr/>
        </p:nvSpPr>
        <p:spPr>
          <a:xfrm>
            <a:off x="2334518" y="2789257"/>
            <a:ext cx="1550572" cy="5712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40" dirty="0"/>
              <a:t>Drivers</a:t>
            </a:r>
          </a:p>
        </p:txBody>
      </p:sp>
      <p:sp>
        <p:nvSpPr>
          <p:cNvPr id="12" name="2 Marcador de contenido">
            <a:extLst>
              <a:ext uri="{FF2B5EF4-FFF2-40B4-BE49-F238E27FC236}">
                <a16:creationId xmlns:a16="http://schemas.microsoft.com/office/drawing/2014/main" id="{DB5FF505-4A63-42F6-AA2C-F692015AD043}"/>
              </a:ext>
            </a:extLst>
          </p:cNvPr>
          <p:cNvSpPr>
            <a:spLocks noGrp="1"/>
          </p:cNvSpPr>
          <p:nvPr>
            <p:ph idx="1"/>
          </p:nvPr>
        </p:nvSpPr>
        <p:spPr>
          <a:xfrm>
            <a:off x="7847108" y="1511230"/>
            <a:ext cx="5730326" cy="5481685"/>
          </a:xfrm>
        </p:spPr>
        <p:txBody>
          <a:bodyPr>
            <a:noAutofit/>
          </a:bodyPr>
          <a:lstStyle/>
          <a:p>
            <a:r>
              <a:rPr lang="es-CO" sz="2000" dirty="0"/>
              <a:t>Son declaraciones específicas que contribuyen al lograr la visión. </a:t>
            </a:r>
          </a:p>
          <a:p>
            <a:r>
              <a:rPr lang="es-ES" sz="2000" dirty="0"/>
              <a:t>Se presentan en términos de efectividad, eficiencia, eficacia</a:t>
            </a:r>
            <a:endParaRPr lang="es-CO" sz="2000" dirty="0"/>
          </a:p>
          <a:p>
            <a:r>
              <a:rPr lang="es-ES" sz="2000" dirty="0"/>
              <a:t>En el ejercicio estratégico pueden aparecer varios tipos de objetivos, tales como:</a:t>
            </a:r>
          </a:p>
          <a:p>
            <a:r>
              <a:rPr lang="es-ES" sz="2000" b="1" dirty="0">
                <a:solidFill>
                  <a:srgbClr val="FF0000"/>
                </a:solidFill>
              </a:rPr>
              <a:t>Dimensiones Estratégicas</a:t>
            </a:r>
            <a:r>
              <a:rPr lang="es-ES" sz="2000" dirty="0">
                <a:solidFill>
                  <a:srgbClr val="FF0000"/>
                </a:solidFill>
              </a:rPr>
              <a:t>. </a:t>
            </a:r>
          </a:p>
          <a:p>
            <a:pPr marL="518145" lvl="1" indent="0">
              <a:buNone/>
            </a:pPr>
            <a:r>
              <a:rPr lang="es-ES" sz="1600" dirty="0"/>
              <a:t>Son las declaraciones macro para agrupar: metas, objetivos estratégicos corporativos y/u objetivos tácticos</a:t>
            </a:r>
          </a:p>
          <a:p>
            <a:pPr lvl="1"/>
            <a:r>
              <a:rPr lang="es-ES" sz="1600" b="1" dirty="0">
                <a:highlight>
                  <a:srgbClr val="C0C0C0"/>
                </a:highlight>
              </a:rPr>
              <a:t>Resultados Financieros</a:t>
            </a:r>
          </a:p>
          <a:p>
            <a:pPr lvl="1"/>
            <a:r>
              <a:rPr lang="es-ES" sz="1600" b="1" dirty="0">
                <a:highlight>
                  <a:srgbClr val="C0C0C0"/>
                </a:highlight>
              </a:rPr>
              <a:t>Satisfacción del Cliente</a:t>
            </a:r>
          </a:p>
          <a:p>
            <a:pPr lvl="1"/>
            <a:r>
              <a:rPr lang="es-ES" sz="1600" b="1" dirty="0">
                <a:highlight>
                  <a:srgbClr val="C0C0C0"/>
                </a:highlight>
              </a:rPr>
              <a:t>Aprender y Crecer</a:t>
            </a:r>
          </a:p>
          <a:p>
            <a:pPr lvl="1"/>
            <a:r>
              <a:rPr lang="es-ES" sz="1600" b="1" dirty="0">
                <a:highlight>
                  <a:srgbClr val="C0C0C0"/>
                </a:highlight>
              </a:rPr>
              <a:t>Procesos Internos</a:t>
            </a:r>
          </a:p>
          <a:p>
            <a:pPr lvl="1"/>
            <a:r>
              <a:rPr lang="es-ES" sz="1600" b="1" dirty="0">
                <a:highlight>
                  <a:srgbClr val="C0C0C0"/>
                </a:highlight>
              </a:rPr>
              <a:t>Staff Satisfecho</a:t>
            </a:r>
          </a:p>
          <a:p>
            <a:pPr lvl="1"/>
            <a:r>
              <a:rPr lang="es-ES" sz="1600" b="1" dirty="0">
                <a:highlight>
                  <a:srgbClr val="C0C0C0"/>
                </a:highlight>
              </a:rPr>
              <a:t>Comunidad y Ambiente</a:t>
            </a:r>
            <a:endParaRPr lang="es-ES" sz="2000" b="1" dirty="0">
              <a:highlight>
                <a:srgbClr val="C0C0C0"/>
              </a:highlight>
            </a:endParaRPr>
          </a:p>
        </p:txBody>
      </p:sp>
      <p:cxnSp>
        <p:nvCxnSpPr>
          <p:cNvPr id="9" name="Conector recto 8">
            <a:extLst>
              <a:ext uri="{FF2B5EF4-FFF2-40B4-BE49-F238E27FC236}">
                <a16:creationId xmlns:a16="http://schemas.microsoft.com/office/drawing/2014/main" id="{F86BAE95-3A30-4C0D-B362-6D602C551AB2}"/>
              </a:ext>
            </a:extLst>
          </p:cNvPr>
          <p:cNvCxnSpPr>
            <a:stCxn id="7" idx="3"/>
          </p:cNvCxnSpPr>
          <p:nvPr/>
        </p:nvCxnSpPr>
        <p:spPr>
          <a:xfrm flipV="1">
            <a:off x="3885090" y="1606656"/>
            <a:ext cx="3846799" cy="2204137"/>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1" name="Conector recto 10">
            <a:extLst>
              <a:ext uri="{FF2B5EF4-FFF2-40B4-BE49-F238E27FC236}">
                <a16:creationId xmlns:a16="http://schemas.microsoft.com/office/drawing/2014/main" id="{F497BDAE-C4EB-4D91-959A-5C93EF2A7A05}"/>
              </a:ext>
            </a:extLst>
          </p:cNvPr>
          <p:cNvCxnSpPr>
            <a:cxnSpLocks/>
            <a:stCxn id="7" idx="3"/>
          </p:cNvCxnSpPr>
          <p:nvPr/>
        </p:nvCxnSpPr>
        <p:spPr>
          <a:xfrm>
            <a:off x="3885090" y="3810793"/>
            <a:ext cx="3882823" cy="2201541"/>
          </a:xfrm>
          <a:prstGeom prst="line">
            <a:avLst/>
          </a:prstGeom>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62713318"/>
      </p:ext>
    </p:extLst>
  </p:cSld>
  <p:clrMapOvr>
    <a:overrideClrMapping bg1="lt1" tx1="dk1" bg2="lt2" tx2="dk2" accent1="accent1" accent2="accent2" accent3="accent3" accent4="accent4" accent5="accent5" accent6="accent6" hlink="hlink" folHlink="folHlink"/>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6</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543426" y="1827624"/>
            <a:ext cx="4155895" cy="4677349"/>
          </a:xfrm>
        </p:spPr>
        <p:txBody>
          <a:bodyPr>
            <a:normAutofit/>
          </a:bodyPr>
          <a:lstStyle/>
          <a:p>
            <a:pPr marL="0" indent="0">
              <a:buNone/>
            </a:pPr>
            <a:r>
              <a:rPr lang="es-ES" sz="2000" dirty="0"/>
              <a:t>En la plantilla del desarrollo de la clase, en el paso 6, realiza: </a:t>
            </a:r>
          </a:p>
          <a:p>
            <a:endParaRPr lang="es-ES" sz="2000" dirty="0"/>
          </a:p>
          <a:p>
            <a:r>
              <a:rPr lang="es-ES" sz="2000" dirty="0"/>
              <a:t>La planeación de los datos que se necesitan para calcular cada indicador, respondiendo cada pregunta.</a:t>
            </a:r>
          </a:p>
          <a:p>
            <a:endParaRPr lang="es-CO" sz="2000" dirty="0"/>
          </a:p>
        </p:txBody>
      </p:sp>
      <p:pic>
        <p:nvPicPr>
          <p:cNvPr id="5" name="Imagen 4">
            <a:extLst>
              <a:ext uri="{FF2B5EF4-FFF2-40B4-BE49-F238E27FC236}">
                <a16:creationId xmlns:a16="http://schemas.microsoft.com/office/drawing/2014/main" id="{578C7ED0-B942-449A-B7E3-4B6AA89382CB}"/>
              </a:ext>
            </a:extLst>
          </p:cNvPr>
          <p:cNvPicPr>
            <a:picLocks noChangeAspect="1"/>
          </p:cNvPicPr>
          <p:nvPr/>
        </p:nvPicPr>
        <p:blipFill>
          <a:blip r:embed="rId2"/>
          <a:stretch>
            <a:fillRect/>
          </a:stretch>
        </p:blipFill>
        <p:spPr>
          <a:xfrm>
            <a:off x="4988228" y="2845948"/>
            <a:ext cx="7765096" cy="3358083"/>
          </a:xfrm>
          <a:prstGeom prst="rect">
            <a:avLst/>
          </a:prstGeom>
        </p:spPr>
      </p:pic>
    </p:spTree>
    <p:extLst>
      <p:ext uri="{BB962C8B-B14F-4D97-AF65-F5344CB8AC3E}">
        <p14:creationId xmlns:p14="http://schemas.microsoft.com/office/powerpoint/2010/main" val="116393629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3052" y="648876"/>
            <a:ext cx="10604154" cy="1502305"/>
          </a:xfrm>
        </p:spPr>
        <p:txBody>
          <a:bodyPr/>
          <a:lstStyle/>
          <a:p>
            <a:r>
              <a:rPr lang="es-CO" dirty="0"/>
              <a:t>Ejemplo de la definición: Representación gráfica</a:t>
            </a:r>
          </a:p>
        </p:txBody>
      </p:sp>
      <p:pic>
        <p:nvPicPr>
          <p:cNvPr id="7" name="Imagen 6"/>
          <p:cNvPicPr>
            <a:picLocks noChangeAspect="1"/>
          </p:cNvPicPr>
          <p:nvPr/>
        </p:nvPicPr>
        <p:blipFill>
          <a:blip r:embed="rId2"/>
          <a:stretch>
            <a:fillRect/>
          </a:stretch>
        </p:blipFill>
        <p:spPr>
          <a:xfrm>
            <a:off x="1555167" y="3052810"/>
            <a:ext cx="3667637" cy="1190791"/>
          </a:xfrm>
          <a:prstGeom prst="rect">
            <a:avLst/>
          </a:prstGeom>
        </p:spPr>
      </p:pic>
      <p:pic>
        <p:nvPicPr>
          <p:cNvPr id="8" name="Imagen 7"/>
          <p:cNvPicPr>
            <a:picLocks noChangeAspect="1"/>
          </p:cNvPicPr>
          <p:nvPr/>
        </p:nvPicPr>
        <p:blipFill>
          <a:blip r:embed="rId3"/>
          <a:stretch>
            <a:fillRect/>
          </a:stretch>
        </p:blipFill>
        <p:spPr>
          <a:xfrm>
            <a:off x="5512937" y="3052810"/>
            <a:ext cx="6449325" cy="3772426"/>
          </a:xfrm>
          <a:prstGeom prst="rect">
            <a:avLst/>
          </a:prstGeom>
          <a:ln>
            <a:solidFill>
              <a:schemeClr val="tx1"/>
            </a:solidFill>
          </a:ln>
        </p:spPr>
      </p:pic>
    </p:spTree>
    <p:extLst>
      <p:ext uri="{BB962C8B-B14F-4D97-AF65-F5344CB8AC3E}">
        <p14:creationId xmlns:p14="http://schemas.microsoft.com/office/powerpoint/2010/main" val="320781167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6E42-C628-4A3B-99AD-77EED391079E}"/>
              </a:ext>
            </a:extLst>
          </p:cNvPr>
          <p:cNvSpPr>
            <a:spLocks noGrp="1"/>
          </p:cNvSpPr>
          <p:nvPr>
            <p:ph type="title"/>
          </p:nvPr>
        </p:nvSpPr>
        <p:spPr/>
        <p:txBody>
          <a:bodyPr/>
          <a:lstStyle/>
          <a:p>
            <a:r>
              <a:rPr lang="es-ES" dirty="0"/>
              <a:t>Actividad # 7</a:t>
            </a:r>
            <a:endParaRPr lang="es-CO" dirty="0"/>
          </a:p>
        </p:txBody>
      </p:sp>
      <p:sp>
        <p:nvSpPr>
          <p:cNvPr id="3" name="Marcador de contenido 2">
            <a:extLst>
              <a:ext uri="{FF2B5EF4-FFF2-40B4-BE49-F238E27FC236}">
                <a16:creationId xmlns:a16="http://schemas.microsoft.com/office/drawing/2014/main" id="{3D035CFA-7787-4FF1-8E0D-EFFE20CD361B}"/>
              </a:ext>
            </a:extLst>
          </p:cNvPr>
          <p:cNvSpPr>
            <a:spLocks noGrp="1"/>
          </p:cNvSpPr>
          <p:nvPr>
            <p:ph idx="1"/>
          </p:nvPr>
        </p:nvSpPr>
        <p:spPr>
          <a:xfrm>
            <a:off x="543426" y="1827624"/>
            <a:ext cx="4155895" cy="4677349"/>
          </a:xfrm>
        </p:spPr>
        <p:txBody>
          <a:bodyPr>
            <a:normAutofit/>
          </a:bodyPr>
          <a:lstStyle/>
          <a:p>
            <a:pPr marL="0" indent="0">
              <a:buNone/>
            </a:pPr>
            <a:r>
              <a:rPr lang="es-ES" sz="2000" dirty="0"/>
              <a:t>En la plantilla del desarrollo de la clase, en el paso 7, realiza: </a:t>
            </a:r>
          </a:p>
          <a:p>
            <a:endParaRPr lang="es-ES" sz="2000" dirty="0"/>
          </a:p>
          <a:p>
            <a:r>
              <a:rPr lang="es-ES" sz="2000" dirty="0"/>
              <a:t>La simulación de la validación de los indicadores con el equipo</a:t>
            </a:r>
          </a:p>
          <a:p>
            <a:endParaRPr lang="es-CO" sz="2000" dirty="0"/>
          </a:p>
        </p:txBody>
      </p:sp>
      <p:pic>
        <p:nvPicPr>
          <p:cNvPr id="6" name="Imagen 5">
            <a:extLst>
              <a:ext uri="{FF2B5EF4-FFF2-40B4-BE49-F238E27FC236}">
                <a16:creationId xmlns:a16="http://schemas.microsoft.com/office/drawing/2014/main" id="{3F2936A7-F9BD-4A6A-9633-7EFAB9D4AF94}"/>
              </a:ext>
            </a:extLst>
          </p:cNvPr>
          <p:cNvPicPr>
            <a:picLocks noChangeAspect="1"/>
          </p:cNvPicPr>
          <p:nvPr/>
        </p:nvPicPr>
        <p:blipFill>
          <a:blip r:embed="rId2"/>
          <a:stretch>
            <a:fillRect/>
          </a:stretch>
        </p:blipFill>
        <p:spPr>
          <a:xfrm>
            <a:off x="5000710" y="2474475"/>
            <a:ext cx="7325674" cy="3383645"/>
          </a:xfrm>
          <a:prstGeom prst="rect">
            <a:avLst/>
          </a:prstGeom>
        </p:spPr>
      </p:pic>
    </p:spTree>
    <p:extLst>
      <p:ext uri="{BB962C8B-B14F-4D97-AF65-F5344CB8AC3E}">
        <p14:creationId xmlns:p14="http://schemas.microsoft.com/office/powerpoint/2010/main" val="323746607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CO" dirty="0"/>
              <a:t>Validación de los indicadores propuestos</a:t>
            </a:r>
          </a:p>
        </p:txBody>
      </p:sp>
      <p:sp>
        <p:nvSpPr>
          <p:cNvPr id="6" name="Marcador de contenido 5">
            <a:extLst>
              <a:ext uri="{FF2B5EF4-FFF2-40B4-BE49-F238E27FC236}">
                <a16:creationId xmlns:a16="http://schemas.microsoft.com/office/drawing/2014/main" id="{BA23A140-2C9F-427A-8641-3B9C5228B6FB}"/>
              </a:ext>
            </a:extLst>
          </p:cNvPr>
          <p:cNvSpPr>
            <a:spLocks noGrp="1"/>
          </p:cNvSpPr>
          <p:nvPr>
            <p:ph sz="half" idx="1"/>
          </p:nvPr>
        </p:nvSpPr>
        <p:spPr/>
        <p:txBody>
          <a:bodyPr>
            <a:normAutofit fontScale="77500" lnSpcReduction="20000"/>
          </a:bodyPr>
          <a:lstStyle/>
          <a:p>
            <a:r>
              <a:rPr lang="es-ES" dirty="0"/>
              <a:t>Claridad: debe ser preciso e inequívoco. </a:t>
            </a:r>
          </a:p>
          <a:p>
            <a:pPr marL="0" indent="0" algn="ctr">
              <a:buNone/>
            </a:pPr>
            <a:r>
              <a:rPr lang="es-ES" dirty="0"/>
              <a:t>	</a:t>
            </a:r>
            <a:r>
              <a:rPr lang="es-ES" sz="2600" i="1" dirty="0"/>
              <a:t>¿hay dudas respecto de qué se está midiendo? </a:t>
            </a:r>
          </a:p>
          <a:p>
            <a:endParaRPr lang="es-ES" dirty="0"/>
          </a:p>
          <a:p>
            <a:r>
              <a:rPr lang="es-ES" dirty="0"/>
              <a:t>Relevancia: debe reflejar una dimensión importante del logro del objetivo. </a:t>
            </a:r>
          </a:p>
          <a:p>
            <a:pPr marL="0" indent="0" algn="ctr">
              <a:buNone/>
            </a:pPr>
            <a:r>
              <a:rPr lang="es-ES" dirty="0"/>
              <a:t>	</a:t>
            </a:r>
            <a:r>
              <a:rPr lang="es-ES" sz="2600" i="1" dirty="0"/>
              <a:t>¿Permite verificar el logro del objetivo en un aspecto relevante? </a:t>
            </a:r>
          </a:p>
          <a:p>
            <a:endParaRPr lang="es-ES" dirty="0"/>
          </a:p>
          <a:p>
            <a:r>
              <a:rPr lang="es-ES" dirty="0"/>
              <a:t>Economía: la información necesaria para generar el indicador debe estar  disponible a un costo razonable.  </a:t>
            </a:r>
          </a:p>
          <a:p>
            <a:pPr marL="0" indent="0" algn="ctr">
              <a:buNone/>
            </a:pPr>
            <a:r>
              <a:rPr lang="es-ES" sz="2600" dirty="0"/>
              <a:t>	</a:t>
            </a:r>
            <a:r>
              <a:rPr lang="es-ES" sz="2600" i="1" dirty="0"/>
              <a:t>¿El beneficio de la información es mayor que el costo de obtenerla? </a:t>
            </a:r>
          </a:p>
        </p:txBody>
      </p:sp>
      <p:sp>
        <p:nvSpPr>
          <p:cNvPr id="7" name="Marcador de contenido 6">
            <a:extLst>
              <a:ext uri="{FF2B5EF4-FFF2-40B4-BE49-F238E27FC236}">
                <a16:creationId xmlns:a16="http://schemas.microsoft.com/office/drawing/2014/main" id="{76D75992-A4B4-404A-B895-3D313FBC6BA2}"/>
              </a:ext>
            </a:extLst>
          </p:cNvPr>
          <p:cNvSpPr>
            <a:spLocks noGrp="1"/>
          </p:cNvSpPr>
          <p:nvPr>
            <p:ph sz="half" idx="2"/>
          </p:nvPr>
        </p:nvSpPr>
        <p:spPr/>
        <p:txBody>
          <a:bodyPr>
            <a:normAutofit fontScale="77500" lnSpcReduction="20000"/>
          </a:bodyPr>
          <a:lstStyle/>
          <a:p>
            <a:r>
              <a:rPr lang="es-ES" dirty="0" err="1"/>
              <a:t>Monitoreable</a:t>
            </a:r>
            <a:r>
              <a:rPr lang="es-ES" dirty="0"/>
              <a:t>: debe poder sujetarse a una verificación independiente </a:t>
            </a:r>
          </a:p>
          <a:p>
            <a:pPr marL="0" indent="0" algn="ctr">
              <a:buNone/>
            </a:pPr>
            <a:r>
              <a:rPr lang="es-ES" dirty="0"/>
              <a:t>	</a:t>
            </a:r>
            <a:r>
              <a:rPr lang="es-ES" sz="2600" i="1" dirty="0"/>
              <a:t>¿Cualquier persona puede comprobar los resultados del indicador?</a:t>
            </a:r>
          </a:p>
          <a:p>
            <a:endParaRPr lang="es-ES" dirty="0"/>
          </a:p>
          <a:p>
            <a:r>
              <a:rPr lang="es-ES" dirty="0"/>
              <a:t>Adecuado: debe aportar una base suficiente para evaluar el desempeño</a:t>
            </a:r>
          </a:p>
          <a:p>
            <a:pPr marL="0" indent="0" algn="ctr">
              <a:buNone/>
            </a:pPr>
            <a:r>
              <a:rPr lang="es-ES" dirty="0"/>
              <a:t>	</a:t>
            </a:r>
            <a:r>
              <a:rPr lang="es-ES" sz="2600" i="1" dirty="0"/>
              <a:t>¿Es suficiente para emitir un juicio respecto del desempeño ?</a:t>
            </a:r>
          </a:p>
          <a:p>
            <a:endParaRPr lang="es-ES" dirty="0"/>
          </a:p>
          <a:p>
            <a:r>
              <a:rPr lang="es-ES" dirty="0"/>
              <a:t>Aporte marginal: Mide aspectos no considerados en los demás indicadores </a:t>
            </a:r>
          </a:p>
          <a:p>
            <a:endParaRPr lang="es-CO" dirty="0"/>
          </a:p>
        </p:txBody>
      </p:sp>
    </p:spTree>
    <p:extLst>
      <p:ext uri="{BB962C8B-B14F-4D97-AF65-F5344CB8AC3E}">
        <p14:creationId xmlns:p14="http://schemas.microsoft.com/office/powerpoint/2010/main" val="84017216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22032" y="311256"/>
            <a:ext cx="10775852" cy="1295400"/>
          </a:xfrm>
        </p:spPr>
        <p:txBody>
          <a:bodyPr vert="horz" lIns="91440" tIns="45720" rIns="91440" bIns="45720" rtlCol="0" anchor="ctr">
            <a:normAutofit/>
          </a:bodyPr>
          <a:lstStyle/>
          <a:p>
            <a:r>
              <a:rPr lang="es-CO" dirty="0"/>
              <a:t>Validación de los indicadores propuestos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7016" y="2750927"/>
            <a:ext cx="8426910" cy="2532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17330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20505" y="311256"/>
            <a:ext cx="11051735" cy="1295400"/>
          </a:xfrm>
        </p:spPr>
        <p:txBody>
          <a:bodyPr/>
          <a:lstStyle/>
          <a:p>
            <a:r>
              <a:rPr lang="es-CO" dirty="0"/>
              <a:t>Evaluación</a:t>
            </a:r>
          </a:p>
        </p:txBody>
      </p:sp>
      <p:sp>
        <p:nvSpPr>
          <p:cNvPr id="3" name="2 Marcador de contenido"/>
          <p:cNvSpPr>
            <a:spLocks noGrp="1"/>
          </p:cNvSpPr>
          <p:nvPr>
            <p:ph idx="1"/>
          </p:nvPr>
        </p:nvSpPr>
        <p:spPr>
          <a:xfrm>
            <a:off x="1345027" y="2235591"/>
            <a:ext cx="4866640" cy="3057306"/>
          </a:xfrm>
        </p:spPr>
        <p:txBody>
          <a:bodyPr>
            <a:normAutofit lnSpcReduction="10000"/>
          </a:bodyPr>
          <a:lstStyle/>
          <a:p>
            <a:endParaRPr lang="es-CO" sz="2400" dirty="0"/>
          </a:p>
          <a:p>
            <a:pPr marL="0" indent="0">
              <a:buNone/>
            </a:pPr>
            <a:r>
              <a:rPr lang="es-CO" sz="2400" dirty="0"/>
              <a:t>La evaluación es la comparación de los resultados obtenidos con las metas establecidas. La evaluación puede ocurrir durante el periodo de ejecución (evaluación contingente) o al finalizar dicho periodo (evaluación ex post). </a:t>
            </a:r>
            <a:br>
              <a:rPr lang="es-CO" sz="2400" dirty="0"/>
            </a:br>
            <a:endParaRPr lang="es-CO" sz="2400"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9825" y="2753043"/>
            <a:ext cx="3389630" cy="17379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423207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3685" y="325324"/>
            <a:ext cx="9539460" cy="1295400"/>
          </a:xfrm>
        </p:spPr>
        <p:txBody>
          <a:bodyPr/>
          <a:lstStyle/>
          <a:p>
            <a:r>
              <a:rPr lang="es-CO" dirty="0"/>
              <a:t>Retroalimentación</a:t>
            </a:r>
          </a:p>
        </p:txBody>
      </p:sp>
      <p:sp>
        <p:nvSpPr>
          <p:cNvPr id="3" name="2 Marcador de contenido"/>
          <p:cNvSpPr>
            <a:spLocks noGrp="1"/>
          </p:cNvSpPr>
          <p:nvPr>
            <p:ph idx="1"/>
          </p:nvPr>
        </p:nvSpPr>
        <p:spPr>
          <a:xfrm>
            <a:off x="1176216" y="2197499"/>
            <a:ext cx="5110480" cy="3626525"/>
          </a:xfrm>
        </p:spPr>
        <p:txBody>
          <a:bodyPr>
            <a:normAutofit lnSpcReduction="10000"/>
          </a:bodyPr>
          <a:lstStyle/>
          <a:p>
            <a:r>
              <a:rPr lang="es-CO" sz="2400" dirty="0"/>
              <a:t>Los resultados de las evaluaciones se comunican a los encargados del programa y a la Dirección</a:t>
            </a:r>
          </a:p>
          <a:p>
            <a:r>
              <a:rPr lang="es-CO" sz="2400" dirty="0"/>
              <a:t>Se informan con respecto al grado de avance de las metas planteadas</a:t>
            </a:r>
          </a:p>
          <a:p>
            <a:r>
              <a:rPr lang="es-CO" sz="2400" dirty="0"/>
              <a:t>Si hay desviaciones importantes respecto a lo programado, se acuerdan las medidas correctivas que se adoptarán. </a:t>
            </a:r>
            <a:br>
              <a:rPr lang="es-CO" sz="2400" dirty="0"/>
            </a:br>
            <a:endParaRPr lang="es-CO" sz="2400" dirty="0"/>
          </a:p>
        </p:txBody>
      </p:sp>
      <p:pic>
        <p:nvPicPr>
          <p:cNvPr id="14338" name="Picture 2" descr="Resultado de imagen para feedb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5840" y="2966933"/>
            <a:ext cx="3324860" cy="1770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133857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83212" y="311256"/>
            <a:ext cx="10489028" cy="1295400"/>
          </a:xfrm>
        </p:spPr>
        <p:txBody>
          <a:bodyPr/>
          <a:lstStyle/>
          <a:p>
            <a:r>
              <a:rPr lang="es-CO" dirty="0"/>
              <a:t>Medidas correctivas</a:t>
            </a:r>
          </a:p>
        </p:txBody>
      </p:sp>
      <p:sp>
        <p:nvSpPr>
          <p:cNvPr id="3" name="2 Marcador de contenido"/>
          <p:cNvSpPr>
            <a:spLocks noGrp="1"/>
          </p:cNvSpPr>
          <p:nvPr>
            <p:ph idx="1"/>
          </p:nvPr>
        </p:nvSpPr>
        <p:spPr>
          <a:xfrm>
            <a:off x="1316892" y="2509253"/>
            <a:ext cx="5293360" cy="1928446"/>
          </a:xfrm>
        </p:spPr>
        <p:txBody>
          <a:bodyPr>
            <a:normAutofit/>
          </a:bodyPr>
          <a:lstStyle/>
          <a:p>
            <a:r>
              <a:rPr lang="es-CO" sz="2400" dirty="0"/>
              <a:t>Cambios en los programas</a:t>
            </a:r>
          </a:p>
          <a:p>
            <a:r>
              <a:rPr lang="es-CO" sz="2400" dirty="0"/>
              <a:t>Cambio en las metas</a:t>
            </a:r>
          </a:p>
          <a:p>
            <a:r>
              <a:rPr lang="es-CO" sz="2400" dirty="0"/>
              <a:t>Revisión de las tareas </a:t>
            </a:r>
            <a:br>
              <a:rPr lang="es-CO" sz="2400" dirty="0"/>
            </a:br>
            <a:endParaRPr lang="es-CO" sz="2400" dirty="0"/>
          </a:p>
        </p:txBody>
      </p:sp>
      <p:sp>
        <p:nvSpPr>
          <p:cNvPr id="4" name="AutoShape 2" descr="Resultado de imagen para medidas correctivas"/>
          <p:cNvSpPr>
            <a:spLocks noChangeAspect="1" noChangeArrowheads="1"/>
          </p:cNvSpPr>
          <p:nvPr/>
        </p:nvSpPr>
        <p:spPr bwMode="auto">
          <a:xfrm>
            <a:off x="1903518" y="-163724"/>
            <a:ext cx="345440" cy="34544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103632" tIns="51816" rIns="103632" bIns="51816" numCol="1" anchor="t" anchorCtr="0" compatLnSpc="1">
            <a:prstTxWarp prst="textNoShape">
              <a:avLst/>
            </a:prstTxWarp>
          </a:bodyPr>
          <a:lstStyle/>
          <a:p>
            <a:endParaRPr lang="es-CO" sz="2040"/>
          </a:p>
        </p:txBody>
      </p:sp>
      <p:pic>
        <p:nvPicPr>
          <p:cNvPr id="1741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760" y="2399373"/>
            <a:ext cx="2741930" cy="21482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1407360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700256" y="518160"/>
            <a:ext cx="7726291" cy="1295400"/>
          </a:xfrm>
        </p:spPr>
        <p:txBody>
          <a:bodyPr/>
          <a:lstStyle/>
          <a:p>
            <a:r>
              <a:rPr lang="es-CO" dirty="0"/>
              <a:t>Resultado y Meta</a:t>
            </a:r>
          </a:p>
        </p:txBody>
      </p:sp>
      <p:sp>
        <p:nvSpPr>
          <p:cNvPr id="3" name="2 Marcador de contenido"/>
          <p:cNvSpPr>
            <a:spLocks noGrp="1"/>
          </p:cNvSpPr>
          <p:nvPr>
            <p:ph idx="1"/>
          </p:nvPr>
        </p:nvSpPr>
        <p:spPr>
          <a:xfrm>
            <a:off x="1290320" y="2915421"/>
            <a:ext cx="5618480" cy="2680358"/>
          </a:xfrm>
        </p:spPr>
        <p:txBody>
          <a:bodyPr>
            <a:normAutofit/>
          </a:bodyPr>
          <a:lstStyle/>
          <a:p>
            <a:r>
              <a:rPr lang="es-CO" sz="2400" dirty="0"/>
              <a:t>El resultado de la medición del indicador entrega un “valor”.</a:t>
            </a:r>
          </a:p>
          <a:p>
            <a:r>
              <a:rPr lang="es-CO" sz="2400" dirty="0"/>
              <a:t>Este valor se compara con la meta establecida para el indicador.</a:t>
            </a:r>
          </a:p>
          <a:p>
            <a:r>
              <a:rPr lang="es-CO" sz="2400" dirty="0"/>
              <a:t>La comparación permite establecer un juicio respecto del desempeño del proyecto o programa. </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9375" y="2708593"/>
            <a:ext cx="1901825" cy="15470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848789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2939042" y="2909399"/>
            <a:ext cx="9326880" cy="1295400"/>
          </a:xfrm>
        </p:spPr>
        <p:txBody>
          <a:bodyPr/>
          <a:lstStyle/>
          <a:p>
            <a:r>
              <a:rPr lang="es-CO" dirty="0"/>
              <a:t>Gracias por su atención</a:t>
            </a:r>
          </a:p>
        </p:txBody>
      </p:sp>
    </p:spTree>
    <p:extLst>
      <p:ext uri="{BB962C8B-B14F-4D97-AF65-F5344CB8AC3E}">
        <p14:creationId xmlns:p14="http://schemas.microsoft.com/office/powerpoint/2010/main" val="1231756333"/>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 Presentación UPB 2018" id="{36F8BB01-3393-FA4D-8145-86DA81FADD61}" vid="{FB05699F-FE3A-FD40-B367-9B6900AD0EFD}"/>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3.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4.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5.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6.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7.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8.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9.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0.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1.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2.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11944</TotalTime>
  <Words>6990</Words>
  <Application>Microsoft Office PowerPoint</Application>
  <PresentationFormat>Personalizado</PresentationFormat>
  <Paragraphs>862</Paragraphs>
  <Slides>99</Slides>
  <Notes>7</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99</vt:i4>
      </vt:variant>
    </vt:vector>
  </HeadingPairs>
  <TitlesOfParts>
    <vt:vector size="112" baseType="lpstr">
      <vt:lpstr>-apple-system</vt:lpstr>
      <vt:lpstr>Arial</vt:lpstr>
      <vt:lpstr>Arial Narrow</vt:lpstr>
      <vt:lpstr>Calibri</vt:lpstr>
      <vt:lpstr>Calibri Light</vt:lpstr>
      <vt:lpstr>Cambria Math</vt:lpstr>
      <vt:lpstr>DeepSeek-CJK-patch</vt:lpstr>
      <vt:lpstr>Flama Condensed Light</vt:lpstr>
      <vt:lpstr>inherit</vt:lpstr>
      <vt:lpstr>Montserrat</vt:lpstr>
      <vt:lpstr>Times New Roman</vt:lpstr>
      <vt:lpstr>Tema de Office</vt:lpstr>
      <vt:lpstr>1_Tema de Office</vt:lpstr>
      <vt:lpstr>Presentación de PowerPoint</vt:lpstr>
      <vt:lpstr>Estrategia Corporativa </vt:lpstr>
      <vt:lpstr>Temática</vt:lpstr>
      <vt:lpstr>Presentación de PowerPoint</vt:lpstr>
      <vt:lpstr>Presentación de PowerPoint</vt:lpstr>
      <vt:lpstr>Planeación Estratégica</vt:lpstr>
      <vt:lpstr>Teoría Mintzberg sobre la estrategia</vt:lpstr>
      <vt:lpstr>Presentación de PowerPoint</vt:lpstr>
      <vt:lpstr>Integración de los elementos de la estrategia</vt:lpstr>
      <vt:lpstr>Algunos Objetivos de Alto Nivel</vt:lpstr>
      <vt:lpstr>Presentación de PowerPoint</vt:lpstr>
      <vt:lpstr>Presentación de PowerPoint</vt:lpstr>
      <vt:lpstr>Actividad # 1</vt:lpstr>
      <vt:lpstr>Estrategia de Datos</vt:lpstr>
      <vt:lpstr>Temática</vt:lpstr>
      <vt:lpstr>Estrategia de Datos</vt:lpstr>
      <vt:lpstr>Preguntas para entender qué tipo de Estrategia de Datos, se Requiere</vt:lpstr>
      <vt:lpstr>Preguntas para entender qué tipo de Estrategia de Data Management se Requiere</vt:lpstr>
      <vt:lpstr>La Estrategia de Datos debe:</vt:lpstr>
      <vt:lpstr>Tipos de Estrategia de Datos - Centralizada</vt:lpstr>
      <vt:lpstr>Tipos de Estrategia de Datos - Descentralizada</vt:lpstr>
      <vt:lpstr>Tipos de Estrategia de Datos - Híbrida</vt:lpstr>
      <vt:lpstr>Dimensiones de la Estrategia de Datos</vt:lpstr>
      <vt:lpstr>Dimensiones de la Estrategia de Datos</vt:lpstr>
      <vt:lpstr>Rol responsable de la Estrategia de Datos</vt:lpstr>
      <vt:lpstr>Valoración de los datos como “Activos Organizacionales”</vt:lpstr>
      <vt:lpstr>Como cualquier activo, los datos tienen costos asociados</vt:lpstr>
      <vt:lpstr>Presentación de PowerPoint</vt:lpstr>
      <vt:lpstr>Presentación de PowerPoint</vt:lpstr>
      <vt:lpstr>Presentación de PowerPoint</vt:lpstr>
      <vt:lpstr>Monetización de los Datos</vt:lpstr>
      <vt:lpstr>Monetización de los datos – Los datos se convierten en el core del negocio</vt:lpstr>
      <vt:lpstr>Monetización de los datos: Comprar para enriquecer los datos propios</vt:lpstr>
      <vt:lpstr>Monetización de los datos: Usar los datos propios para generar riqueza</vt:lpstr>
      <vt:lpstr>CMMI Data Management Maturity (DMM) Model</vt:lpstr>
      <vt:lpstr>Elementos para construir una estrategia de datos – CMMI DMM</vt:lpstr>
      <vt:lpstr>Presentación de PowerPoint</vt:lpstr>
      <vt:lpstr>Fases propuestas para implementar Data Management</vt:lpstr>
      <vt:lpstr>Interacción de áreas relacionadas con el Data Management</vt:lpstr>
      <vt:lpstr>Modelo de alineamiento estratégico</vt:lpstr>
      <vt:lpstr>Estructuras vinculadas con el cambio organizacional</vt:lpstr>
      <vt:lpstr>Estructuras vinculadas con el cambio organizacional: Centros de Excelencia (CoE)</vt:lpstr>
      <vt:lpstr>CoE Analítica de Datos</vt:lpstr>
      <vt:lpstr>Oficinas de Datos Corporativas</vt:lpstr>
      <vt:lpstr>Estructura Oficina de Datos</vt:lpstr>
      <vt:lpstr>Presentación de PowerPoint</vt:lpstr>
      <vt:lpstr>Unidades de la Oficina de Datos</vt:lpstr>
      <vt:lpstr>Actividad # 2</vt:lpstr>
      <vt:lpstr>Roles del equipo para la Data Office</vt:lpstr>
      <vt:lpstr>Roles del equipo para la Data Office</vt:lpstr>
      <vt:lpstr>INDICADORES</vt:lpstr>
      <vt:lpstr>Qué es un indicador?</vt:lpstr>
      <vt:lpstr>Clasificación de Indicadores</vt:lpstr>
      <vt:lpstr>Tipos de indicadores: Tácticos, Estratégicos, Operativos</vt:lpstr>
      <vt:lpstr>Dimensiones de los indicadores: Eficacia,  Eficiencia, Efectividad</vt:lpstr>
      <vt:lpstr>Características de los KPI</vt:lpstr>
      <vt:lpstr>Pasos para definir un KPI</vt:lpstr>
      <vt:lpstr>Alineamiento de los KPIs de la oficina de datos con los objetivos del negocio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Otros ejemplos de aspectos a medir</vt:lpstr>
      <vt:lpstr>Actividad # 3</vt:lpstr>
      <vt:lpstr>Atributos del indicador</vt:lpstr>
      <vt:lpstr>Definición</vt:lpstr>
      <vt:lpstr>Indicador Absoluto</vt:lpstr>
      <vt:lpstr>Indicadores Relativos</vt:lpstr>
      <vt:lpstr>Indicadores Relativos</vt:lpstr>
      <vt:lpstr>Indicadores Relativos</vt:lpstr>
      <vt:lpstr>Indicadores Relativos</vt:lpstr>
      <vt:lpstr>Indicadores Relativos</vt:lpstr>
      <vt:lpstr>Indicadores: Eficacia, Eficiencia, Efectividad</vt:lpstr>
      <vt:lpstr>Definición</vt:lpstr>
      <vt:lpstr>Actividad # 4</vt:lpstr>
      <vt:lpstr>Meta</vt:lpstr>
      <vt:lpstr>Requisitos para las metas</vt:lpstr>
      <vt:lpstr>Línea Base</vt:lpstr>
      <vt:lpstr>Problemáticas para establecer metas</vt:lpstr>
      <vt:lpstr>Niveles de referencia</vt:lpstr>
      <vt:lpstr>Niveles de Referencia</vt:lpstr>
      <vt:lpstr>Responsabilidad</vt:lpstr>
      <vt:lpstr>Periodicidad</vt:lpstr>
      <vt:lpstr>Actividad # 5</vt:lpstr>
      <vt:lpstr>Ejemplo de la definición</vt:lpstr>
      <vt:lpstr>Datos</vt:lpstr>
      <vt:lpstr>Actividad # 6</vt:lpstr>
      <vt:lpstr>Ejemplo de la definición: Representación gráfica</vt:lpstr>
      <vt:lpstr>Actividad # 7</vt:lpstr>
      <vt:lpstr>Validación de los indicadores propuestos</vt:lpstr>
      <vt:lpstr>Validación de los indicadores propuestos</vt:lpstr>
      <vt:lpstr>Evaluación</vt:lpstr>
      <vt:lpstr>Retroalimentación</vt:lpstr>
      <vt:lpstr>Medidas correctivas</vt:lpstr>
      <vt:lpstr>Resultado y Meta</vt:lpstr>
      <vt:lpstr>Gracias por su atención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Natalia Arango Hincapie</dc:creator>
  <cp:lastModifiedBy>Cesar Augusto Lopez Gallego</cp:lastModifiedBy>
  <cp:revision>291</cp:revision>
  <dcterms:created xsi:type="dcterms:W3CDTF">2017-09-01T21:22:22Z</dcterms:created>
  <dcterms:modified xsi:type="dcterms:W3CDTF">2025-04-26T13:53:36Z</dcterms:modified>
</cp:coreProperties>
</file>

<file path=docProps/thumbnail.jpeg>
</file>